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102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83F54424-4F63-4621-8B94-5B262835F231}"/>
              </a:ext>
            </a:extLst>
          </p:cNvPr>
          <p:cNvGrpSpPr/>
          <p:nvPr/>
        </p:nvGrpSpPr>
        <p:grpSpPr>
          <a:xfrm>
            <a:off x="2300395" y="3275584"/>
            <a:ext cx="1581953" cy="727149"/>
            <a:chOff x="2300395" y="3275584"/>
            <a:chExt cx="1581953" cy="727149"/>
          </a:xfrm>
          <a:solidFill>
            <a:schemeClr val="tx1"/>
          </a:solidFill>
        </p:grpSpPr>
        <p:sp>
          <p:nvSpPr>
            <p:cNvPr id="369" name="フリーフォーム: 図形 368">
              <a:extLst>
                <a:ext uri="{FF2B5EF4-FFF2-40B4-BE49-F238E27FC236}">
                  <a16:creationId xmlns:a16="http://schemas.microsoft.com/office/drawing/2014/main" id="{2121F81B-7457-4B06-89EB-3B0B10D5ABB2}"/>
                </a:ext>
              </a:extLst>
            </p:cNvPr>
            <p:cNvSpPr/>
            <p:nvPr/>
          </p:nvSpPr>
          <p:spPr>
            <a:xfrm>
              <a:off x="2300395" y="3350004"/>
              <a:ext cx="1554370" cy="540160"/>
            </a:xfrm>
            <a:custGeom>
              <a:avLst/>
              <a:gdLst>
                <a:gd name="connsiteX0" fmla="*/ 1447558 w 1554370"/>
                <a:gd name="connsiteY0" fmla="*/ 452058 h 540160"/>
                <a:gd name="connsiteX1" fmla="*/ 1554370 w 1554370"/>
                <a:gd name="connsiteY1" fmla="*/ 452058 h 540160"/>
                <a:gd name="connsiteX2" fmla="*/ 1554370 w 1554370"/>
                <a:gd name="connsiteY2" fmla="*/ 540160 h 540160"/>
                <a:gd name="connsiteX3" fmla="*/ 1470230 w 1554370"/>
                <a:gd name="connsiteY3" fmla="*/ 540160 h 540160"/>
                <a:gd name="connsiteX4" fmla="*/ 1472561 w 1554370"/>
                <a:gd name="connsiteY4" fmla="*/ 528612 h 540160"/>
                <a:gd name="connsiteX5" fmla="*/ 1461187 w 1554370"/>
                <a:gd name="connsiteY5" fmla="*/ 472273 h 540160"/>
                <a:gd name="connsiteX6" fmla="*/ 182158 w 1554370"/>
                <a:gd name="connsiteY6" fmla="*/ 32306 h 540160"/>
                <a:gd name="connsiteX7" fmla="*/ 53180 w 1554370"/>
                <a:gd name="connsiteY7" fmla="*/ 244061 h 540160"/>
                <a:gd name="connsiteX8" fmla="*/ 53180 w 1554370"/>
                <a:gd name="connsiteY8" fmla="*/ 282150 h 540160"/>
                <a:gd name="connsiteX9" fmla="*/ 323187 w 1554370"/>
                <a:gd name="connsiteY9" fmla="*/ 282150 h 540160"/>
                <a:gd name="connsiteX10" fmla="*/ 323187 w 1554370"/>
                <a:gd name="connsiteY10" fmla="*/ 32306 h 540160"/>
                <a:gd name="connsiteX11" fmla="*/ 149207 w 1554370"/>
                <a:gd name="connsiteY11" fmla="*/ 0 h 540160"/>
                <a:gd name="connsiteX12" fmla="*/ 459389 w 1554370"/>
                <a:gd name="connsiteY12" fmla="*/ 0 h 540160"/>
                <a:gd name="connsiteX13" fmla="*/ 459389 w 1554370"/>
                <a:gd name="connsiteY13" fmla="*/ 452058 h 540160"/>
                <a:gd name="connsiteX14" fmla="*/ 1208087 w 1554370"/>
                <a:gd name="connsiteY14" fmla="*/ 452058 h 540160"/>
                <a:gd name="connsiteX15" fmla="*/ 1194458 w 1554370"/>
                <a:gd name="connsiteY15" fmla="*/ 472273 h 540160"/>
                <a:gd name="connsiteX16" fmla="*/ 1183084 w 1554370"/>
                <a:gd name="connsiteY16" fmla="*/ 528612 h 540160"/>
                <a:gd name="connsiteX17" fmla="*/ 1185415 w 1554370"/>
                <a:gd name="connsiteY17" fmla="*/ 540160 h 540160"/>
                <a:gd name="connsiteX18" fmla="*/ 459389 w 1554370"/>
                <a:gd name="connsiteY18" fmla="*/ 540160 h 540160"/>
                <a:gd name="connsiteX19" fmla="*/ 394128 w 1554370"/>
                <a:gd name="connsiteY19" fmla="*/ 540160 h 540160"/>
                <a:gd name="connsiteX20" fmla="*/ 396459 w 1554370"/>
                <a:gd name="connsiteY20" fmla="*/ 528612 h 540160"/>
                <a:gd name="connsiteX21" fmla="*/ 251721 w 1554370"/>
                <a:gd name="connsiteY21" fmla="*/ 383873 h 540160"/>
                <a:gd name="connsiteX22" fmla="*/ 106982 w 1554370"/>
                <a:gd name="connsiteY22" fmla="*/ 528612 h 540160"/>
                <a:gd name="connsiteX23" fmla="*/ 109313 w 1554370"/>
                <a:gd name="connsiteY23" fmla="*/ 540160 h 540160"/>
                <a:gd name="connsiteX24" fmla="*/ 0 w 1554370"/>
                <a:gd name="connsiteY24" fmla="*/ 540160 h 540160"/>
                <a:gd name="connsiteX25" fmla="*/ 0 w 1554370"/>
                <a:gd name="connsiteY25" fmla="*/ 258434 h 540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54370" h="540160">
                  <a:moveTo>
                    <a:pt x="1447558" y="452058"/>
                  </a:moveTo>
                  <a:lnTo>
                    <a:pt x="1554370" y="452058"/>
                  </a:lnTo>
                  <a:lnTo>
                    <a:pt x="1554370" y="540160"/>
                  </a:lnTo>
                  <a:lnTo>
                    <a:pt x="1470230" y="540160"/>
                  </a:lnTo>
                  <a:lnTo>
                    <a:pt x="1472561" y="528612"/>
                  </a:lnTo>
                  <a:cubicBezTo>
                    <a:pt x="1472561" y="508627"/>
                    <a:pt x="1468511" y="489589"/>
                    <a:pt x="1461187" y="472273"/>
                  </a:cubicBezTo>
                  <a:close/>
                  <a:moveTo>
                    <a:pt x="182158" y="32306"/>
                  </a:moveTo>
                  <a:lnTo>
                    <a:pt x="53180" y="244061"/>
                  </a:lnTo>
                  <a:lnTo>
                    <a:pt x="53180" y="282150"/>
                  </a:lnTo>
                  <a:lnTo>
                    <a:pt x="323187" y="282150"/>
                  </a:lnTo>
                  <a:lnTo>
                    <a:pt x="323187" y="32306"/>
                  </a:lnTo>
                  <a:close/>
                  <a:moveTo>
                    <a:pt x="149207" y="0"/>
                  </a:moveTo>
                  <a:lnTo>
                    <a:pt x="459389" y="0"/>
                  </a:lnTo>
                  <a:lnTo>
                    <a:pt x="459389" y="452058"/>
                  </a:lnTo>
                  <a:lnTo>
                    <a:pt x="1208087" y="452058"/>
                  </a:lnTo>
                  <a:lnTo>
                    <a:pt x="1194458" y="472273"/>
                  </a:lnTo>
                  <a:cubicBezTo>
                    <a:pt x="1187134" y="489589"/>
                    <a:pt x="1183084" y="508627"/>
                    <a:pt x="1183084" y="528612"/>
                  </a:cubicBezTo>
                  <a:lnTo>
                    <a:pt x="1185415" y="540160"/>
                  </a:lnTo>
                  <a:lnTo>
                    <a:pt x="459389" y="540160"/>
                  </a:lnTo>
                  <a:lnTo>
                    <a:pt x="394128" y="540160"/>
                  </a:lnTo>
                  <a:lnTo>
                    <a:pt x="396459" y="528612"/>
                  </a:lnTo>
                  <a:cubicBezTo>
                    <a:pt x="396459" y="448674"/>
                    <a:pt x="331658" y="383873"/>
                    <a:pt x="251721" y="383873"/>
                  </a:cubicBezTo>
                  <a:cubicBezTo>
                    <a:pt x="171783" y="383873"/>
                    <a:pt x="106982" y="448674"/>
                    <a:pt x="106982" y="528612"/>
                  </a:cubicBezTo>
                  <a:lnTo>
                    <a:pt x="109313" y="540160"/>
                  </a:lnTo>
                  <a:lnTo>
                    <a:pt x="0" y="540160"/>
                  </a:lnTo>
                  <a:lnTo>
                    <a:pt x="0" y="25843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5" name="フリーフォーム: 図形 364">
              <a:extLst>
                <a:ext uri="{FF2B5EF4-FFF2-40B4-BE49-F238E27FC236}">
                  <a16:creationId xmlns:a16="http://schemas.microsoft.com/office/drawing/2014/main" id="{F9F9C9FE-7FD5-4167-9DAA-856B9F9EFD8C}"/>
                </a:ext>
              </a:extLst>
            </p:cNvPr>
            <p:cNvSpPr/>
            <p:nvPr/>
          </p:nvSpPr>
          <p:spPr bwMode="auto">
            <a:xfrm>
              <a:off x="2857500" y="3275584"/>
              <a:ext cx="994310" cy="335861"/>
            </a:xfrm>
            <a:custGeom>
              <a:avLst/>
              <a:gdLst>
                <a:gd name="connsiteX0" fmla="*/ 306956 w 1564031"/>
                <a:gd name="connsiteY0" fmla="*/ 0 h 572521"/>
                <a:gd name="connsiteX1" fmla="*/ 540121 w 1564031"/>
                <a:gd name="connsiteY1" fmla="*/ 207195 h 572521"/>
                <a:gd name="connsiteX2" fmla="*/ 552225 w 1564031"/>
                <a:gd name="connsiteY2" fmla="*/ 239474 h 572521"/>
                <a:gd name="connsiteX3" fmla="*/ 564329 w 1564031"/>
                <a:gd name="connsiteY3" fmla="*/ 207195 h 572521"/>
                <a:gd name="connsiteX4" fmla="*/ 797494 w 1564031"/>
                <a:gd name="connsiteY4" fmla="*/ 0 h 572521"/>
                <a:gd name="connsiteX5" fmla="*/ 993638 w 1564031"/>
                <a:gd name="connsiteY5" fmla="*/ 136912 h 572521"/>
                <a:gd name="connsiteX6" fmla="*/ 1027284 w 1564031"/>
                <a:gd name="connsiteY6" fmla="*/ 200790 h 572521"/>
                <a:gd name="connsiteX7" fmla="*/ 1060930 w 1564031"/>
                <a:gd name="connsiteY7" fmla="*/ 136912 h 572521"/>
                <a:gd name="connsiteX8" fmla="*/ 1257075 w 1564031"/>
                <a:gd name="connsiteY8" fmla="*/ 0 h 572521"/>
                <a:gd name="connsiteX9" fmla="*/ 1559169 w 1564031"/>
                <a:gd name="connsiteY9" fmla="*/ 478733 h 572521"/>
                <a:gd name="connsiteX10" fmla="*/ 1564031 w 1564031"/>
                <a:gd name="connsiteY10" fmla="*/ 572521 h 572521"/>
                <a:gd name="connsiteX11" fmla="*/ 1104450 w 1564031"/>
                <a:gd name="connsiteY11" fmla="*/ 572521 h 572521"/>
                <a:gd name="connsiteX12" fmla="*/ 950118 w 1564031"/>
                <a:gd name="connsiteY12" fmla="*/ 572521 h 572521"/>
                <a:gd name="connsiteX13" fmla="*/ 613913 w 1564031"/>
                <a:gd name="connsiteY13" fmla="*/ 572521 h 572521"/>
                <a:gd name="connsiteX14" fmla="*/ 490537 w 1564031"/>
                <a:gd name="connsiteY14" fmla="*/ 572521 h 572521"/>
                <a:gd name="connsiteX15" fmla="*/ 0 w 1564031"/>
                <a:gd name="connsiteY15" fmla="*/ 572521 h 572521"/>
                <a:gd name="connsiteX16" fmla="*/ 4863 w 1564031"/>
                <a:gd name="connsiteY16" fmla="*/ 478733 h 572521"/>
                <a:gd name="connsiteX17" fmla="*/ 306956 w 1564031"/>
                <a:gd name="connsiteY17" fmla="*/ 0 h 572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64031" h="572521">
                  <a:moveTo>
                    <a:pt x="306956" y="0"/>
                  </a:moveTo>
                  <a:cubicBezTo>
                    <a:pt x="400090" y="0"/>
                    <a:pt x="483580" y="80282"/>
                    <a:pt x="540121" y="207195"/>
                  </a:cubicBezTo>
                  <a:lnTo>
                    <a:pt x="552225" y="239474"/>
                  </a:lnTo>
                  <a:lnTo>
                    <a:pt x="564329" y="207195"/>
                  </a:lnTo>
                  <a:cubicBezTo>
                    <a:pt x="620870" y="80282"/>
                    <a:pt x="704360" y="0"/>
                    <a:pt x="797494" y="0"/>
                  </a:cubicBezTo>
                  <a:cubicBezTo>
                    <a:pt x="872000" y="0"/>
                    <a:pt x="940336" y="51380"/>
                    <a:pt x="993638" y="136912"/>
                  </a:cubicBezTo>
                  <a:lnTo>
                    <a:pt x="1027284" y="200790"/>
                  </a:lnTo>
                  <a:lnTo>
                    <a:pt x="1060930" y="136912"/>
                  </a:lnTo>
                  <a:cubicBezTo>
                    <a:pt x="1114233" y="51380"/>
                    <a:pt x="1182568" y="0"/>
                    <a:pt x="1257075" y="0"/>
                  </a:cubicBezTo>
                  <a:cubicBezTo>
                    <a:pt x="1406088" y="0"/>
                    <a:pt x="1530415" y="205521"/>
                    <a:pt x="1559169" y="478733"/>
                  </a:cubicBezTo>
                  <a:lnTo>
                    <a:pt x="1564031" y="572521"/>
                  </a:lnTo>
                  <a:lnTo>
                    <a:pt x="1104450" y="572521"/>
                  </a:lnTo>
                  <a:lnTo>
                    <a:pt x="950118" y="572521"/>
                  </a:lnTo>
                  <a:lnTo>
                    <a:pt x="613913" y="572521"/>
                  </a:lnTo>
                  <a:lnTo>
                    <a:pt x="490537" y="572521"/>
                  </a:lnTo>
                  <a:lnTo>
                    <a:pt x="0" y="572521"/>
                  </a:lnTo>
                  <a:lnTo>
                    <a:pt x="4863" y="478733"/>
                  </a:lnTo>
                  <a:cubicBezTo>
                    <a:pt x="33616" y="205521"/>
                    <a:pt x="157943" y="0"/>
                    <a:pt x="30695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" name="フリーフォーム: 図形 365">
              <a:extLst>
                <a:ext uri="{FF2B5EF4-FFF2-40B4-BE49-F238E27FC236}">
                  <a16:creationId xmlns:a16="http://schemas.microsoft.com/office/drawing/2014/main" id="{FC6441A7-BF75-4ADD-8D35-12AD5238CED3}"/>
                </a:ext>
              </a:extLst>
            </p:cNvPr>
            <p:cNvSpPr/>
            <p:nvPr/>
          </p:nvSpPr>
          <p:spPr>
            <a:xfrm>
              <a:off x="3506468" y="3759235"/>
              <a:ext cx="243498" cy="243498"/>
            </a:xfrm>
            <a:custGeom>
              <a:avLst/>
              <a:gdLst>
                <a:gd name="connsiteX0" fmla="*/ 211120 w 422240"/>
                <a:gd name="connsiteY0" fmla="*/ 96820 h 422240"/>
                <a:gd name="connsiteX1" fmla="*/ 96820 w 422240"/>
                <a:gd name="connsiteY1" fmla="*/ 211120 h 422240"/>
                <a:gd name="connsiteX2" fmla="*/ 211120 w 422240"/>
                <a:gd name="connsiteY2" fmla="*/ 325420 h 422240"/>
                <a:gd name="connsiteX3" fmla="*/ 325420 w 422240"/>
                <a:gd name="connsiteY3" fmla="*/ 211120 h 422240"/>
                <a:gd name="connsiteX4" fmla="*/ 211120 w 422240"/>
                <a:gd name="connsiteY4" fmla="*/ 96820 h 422240"/>
                <a:gd name="connsiteX5" fmla="*/ 211120 w 422240"/>
                <a:gd name="connsiteY5" fmla="*/ 0 h 422240"/>
                <a:gd name="connsiteX6" fmla="*/ 422240 w 422240"/>
                <a:gd name="connsiteY6" fmla="*/ 211120 h 422240"/>
                <a:gd name="connsiteX7" fmla="*/ 211120 w 422240"/>
                <a:gd name="connsiteY7" fmla="*/ 422240 h 422240"/>
                <a:gd name="connsiteX8" fmla="*/ 0 w 422240"/>
                <a:gd name="connsiteY8" fmla="*/ 211120 h 422240"/>
                <a:gd name="connsiteX9" fmla="*/ 211120 w 422240"/>
                <a:gd name="connsiteY9" fmla="*/ 0 h 42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2240" h="422240">
                  <a:moveTo>
                    <a:pt x="211120" y="96820"/>
                  </a:moveTo>
                  <a:cubicBezTo>
                    <a:pt x="147994" y="96820"/>
                    <a:pt x="96820" y="147994"/>
                    <a:pt x="96820" y="211120"/>
                  </a:cubicBezTo>
                  <a:cubicBezTo>
                    <a:pt x="96820" y="274246"/>
                    <a:pt x="147994" y="325420"/>
                    <a:pt x="211120" y="325420"/>
                  </a:cubicBezTo>
                  <a:cubicBezTo>
                    <a:pt x="274246" y="325420"/>
                    <a:pt x="325420" y="274246"/>
                    <a:pt x="325420" y="211120"/>
                  </a:cubicBezTo>
                  <a:cubicBezTo>
                    <a:pt x="325420" y="147994"/>
                    <a:pt x="274246" y="96820"/>
                    <a:pt x="211120" y="96820"/>
                  </a:cubicBezTo>
                  <a:close/>
                  <a:moveTo>
                    <a:pt x="211120" y="0"/>
                  </a:moveTo>
                  <a:cubicBezTo>
                    <a:pt x="327718" y="0"/>
                    <a:pt x="422240" y="94522"/>
                    <a:pt x="422240" y="211120"/>
                  </a:cubicBezTo>
                  <a:cubicBezTo>
                    <a:pt x="422240" y="327718"/>
                    <a:pt x="327718" y="422240"/>
                    <a:pt x="211120" y="422240"/>
                  </a:cubicBezTo>
                  <a:cubicBezTo>
                    <a:pt x="94522" y="422240"/>
                    <a:pt x="0" y="327718"/>
                    <a:pt x="0" y="211120"/>
                  </a:cubicBezTo>
                  <a:cubicBezTo>
                    <a:pt x="0" y="94522"/>
                    <a:pt x="94522" y="0"/>
                    <a:pt x="21112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7" name="フリーフォーム: 図形 366">
              <a:extLst>
                <a:ext uri="{FF2B5EF4-FFF2-40B4-BE49-F238E27FC236}">
                  <a16:creationId xmlns:a16="http://schemas.microsoft.com/office/drawing/2014/main" id="{85476E67-7123-4063-99CE-4B44439CD539}"/>
                </a:ext>
              </a:extLst>
            </p:cNvPr>
            <p:cNvSpPr/>
            <p:nvPr/>
          </p:nvSpPr>
          <p:spPr>
            <a:xfrm>
              <a:off x="2430366" y="3759235"/>
              <a:ext cx="243498" cy="243498"/>
            </a:xfrm>
            <a:custGeom>
              <a:avLst/>
              <a:gdLst>
                <a:gd name="connsiteX0" fmla="*/ 211120 w 422240"/>
                <a:gd name="connsiteY0" fmla="*/ 96820 h 422240"/>
                <a:gd name="connsiteX1" fmla="*/ 96820 w 422240"/>
                <a:gd name="connsiteY1" fmla="*/ 211120 h 422240"/>
                <a:gd name="connsiteX2" fmla="*/ 211120 w 422240"/>
                <a:gd name="connsiteY2" fmla="*/ 325420 h 422240"/>
                <a:gd name="connsiteX3" fmla="*/ 325420 w 422240"/>
                <a:gd name="connsiteY3" fmla="*/ 211120 h 422240"/>
                <a:gd name="connsiteX4" fmla="*/ 211120 w 422240"/>
                <a:gd name="connsiteY4" fmla="*/ 96820 h 422240"/>
                <a:gd name="connsiteX5" fmla="*/ 211120 w 422240"/>
                <a:gd name="connsiteY5" fmla="*/ 0 h 422240"/>
                <a:gd name="connsiteX6" fmla="*/ 422240 w 422240"/>
                <a:gd name="connsiteY6" fmla="*/ 211120 h 422240"/>
                <a:gd name="connsiteX7" fmla="*/ 211120 w 422240"/>
                <a:gd name="connsiteY7" fmla="*/ 422240 h 422240"/>
                <a:gd name="connsiteX8" fmla="*/ 0 w 422240"/>
                <a:gd name="connsiteY8" fmla="*/ 211120 h 422240"/>
                <a:gd name="connsiteX9" fmla="*/ 211120 w 422240"/>
                <a:gd name="connsiteY9" fmla="*/ 0 h 42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2240" h="422240">
                  <a:moveTo>
                    <a:pt x="211120" y="96820"/>
                  </a:moveTo>
                  <a:cubicBezTo>
                    <a:pt x="147994" y="96820"/>
                    <a:pt x="96820" y="147994"/>
                    <a:pt x="96820" y="211120"/>
                  </a:cubicBezTo>
                  <a:cubicBezTo>
                    <a:pt x="96820" y="274246"/>
                    <a:pt x="147994" y="325420"/>
                    <a:pt x="211120" y="325420"/>
                  </a:cubicBezTo>
                  <a:cubicBezTo>
                    <a:pt x="274246" y="325420"/>
                    <a:pt x="325420" y="274246"/>
                    <a:pt x="325420" y="211120"/>
                  </a:cubicBezTo>
                  <a:cubicBezTo>
                    <a:pt x="325420" y="147994"/>
                    <a:pt x="274246" y="96820"/>
                    <a:pt x="211120" y="96820"/>
                  </a:cubicBezTo>
                  <a:close/>
                  <a:moveTo>
                    <a:pt x="211120" y="0"/>
                  </a:moveTo>
                  <a:cubicBezTo>
                    <a:pt x="327718" y="0"/>
                    <a:pt x="422240" y="94522"/>
                    <a:pt x="422240" y="211120"/>
                  </a:cubicBezTo>
                  <a:cubicBezTo>
                    <a:pt x="422240" y="327718"/>
                    <a:pt x="327718" y="422240"/>
                    <a:pt x="211120" y="422240"/>
                  </a:cubicBezTo>
                  <a:cubicBezTo>
                    <a:pt x="94522" y="422240"/>
                    <a:pt x="0" y="327718"/>
                    <a:pt x="0" y="211120"/>
                  </a:cubicBezTo>
                  <a:cubicBezTo>
                    <a:pt x="0" y="94522"/>
                    <a:pt x="94522" y="0"/>
                    <a:pt x="21112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0" name="フリーフォーム: 図形 369">
              <a:extLst>
                <a:ext uri="{FF2B5EF4-FFF2-40B4-BE49-F238E27FC236}">
                  <a16:creationId xmlns:a16="http://schemas.microsoft.com/office/drawing/2014/main" id="{D674E3E8-3AA1-444D-8C8B-27B89C2EE1C8}"/>
                </a:ext>
              </a:extLst>
            </p:cNvPr>
            <p:cNvSpPr/>
            <p:nvPr/>
          </p:nvSpPr>
          <p:spPr>
            <a:xfrm>
              <a:off x="2793660" y="3627449"/>
              <a:ext cx="1088688" cy="151652"/>
            </a:xfrm>
            <a:custGeom>
              <a:avLst/>
              <a:gdLst>
                <a:gd name="connsiteX0" fmla="*/ 0 w 1647825"/>
                <a:gd name="connsiteY0" fmla="*/ 0 h 229539"/>
                <a:gd name="connsiteX1" fmla="*/ 1647825 w 1647825"/>
                <a:gd name="connsiteY1" fmla="*/ 0 h 229539"/>
                <a:gd name="connsiteX2" fmla="*/ 1647825 w 1647825"/>
                <a:gd name="connsiteY2" fmla="*/ 229539 h 229539"/>
                <a:gd name="connsiteX3" fmla="*/ 1413440 w 1647825"/>
                <a:gd name="connsiteY3" fmla="*/ 229539 h 229539"/>
                <a:gd name="connsiteX4" fmla="*/ 1412616 w 1647825"/>
                <a:gd name="connsiteY4" fmla="*/ 228316 h 229539"/>
                <a:gd name="connsiteX5" fmla="*/ 1264013 w 1647825"/>
                <a:gd name="connsiteY5" fmla="*/ 166763 h 229539"/>
                <a:gd name="connsiteX6" fmla="*/ 1115410 w 1647825"/>
                <a:gd name="connsiteY6" fmla="*/ 228316 h 229539"/>
                <a:gd name="connsiteX7" fmla="*/ 1114586 w 1647825"/>
                <a:gd name="connsiteY7" fmla="*/ 229539 h 229539"/>
                <a:gd name="connsiteX8" fmla="*/ 0 w 1647825"/>
                <a:gd name="connsiteY8" fmla="*/ 229539 h 229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47825" h="229539">
                  <a:moveTo>
                    <a:pt x="0" y="0"/>
                  </a:moveTo>
                  <a:lnTo>
                    <a:pt x="1647825" y="0"/>
                  </a:lnTo>
                  <a:lnTo>
                    <a:pt x="1647825" y="229539"/>
                  </a:lnTo>
                  <a:lnTo>
                    <a:pt x="1413440" y="229539"/>
                  </a:lnTo>
                  <a:lnTo>
                    <a:pt x="1412616" y="228316"/>
                  </a:lnTo>
                  <a:cubicBezTo>
                    <a:pt x="1374585" y="190286"/>
                    <a:pt x="1322046" y="166763"/>
                    <a:pt x="1264013" y="166763"/>
                  </a:cubicBezTo>
                  <a:cubicBezTo>
                    <a:pt x="1205980" y="166763"/>
                    <a:pt x="1153441" y="190286"/>
                    <a:pt x="1115410" y="228316"/>
                  </a:cubicBezTo>
                  <a:lnTo>
                    <a:pt x="1114586" y="229539"/>
                  </a:lnTo>
                  <a:lnTo>
                    <a:pt x="0" y="22953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1916D095-A73F-4E7D-B9EE-F7B1023ED073}"/>
                </a:ext>
              </a:extLst>
            </p:cNvPr>
            <p:cNvSpPr/>
            <p:nvPr/>
          </p:nvSpPr>
          <p:spPr>
            <a:xfrm>
              <a:off x="2793660" y="3331067"/>
              <a:ext cx="45719" cy="428984"/>
            </a:xfrm>
            <a:custGeom>
              <a:avLst/>
              <a:gdLst>
                <a:gd name="connsiteX0" fmla="*/ 0 w 1647825"/>
                <a:gd name="connsiteY0" fmla="*/ 0 h 229539"/>
                <a:gd name="connsiteX1" fmla="*/ 1647825 w 1647825"/>
                <a:gd name="connsiteY1" fmla="*/ 0 h 229539"/>
                <a:gd name="connsiteX2" fmla="*/ 1647825 w 1647825"/>
                <a:gd name="connsiteY2" fmla="*/ 229539 h 229539"/>
                <a:gd name="connsiteX3" fmla="*/ 1413440 w 1647825"/>
                <a:gd name="connsiteY3" fmla="*/ 229539 h 229539"/>
                <a:gd name="connsiteX4" fmla="*/ 1412616 w 1647825"/>
                <a:gd name="connsiteY4" fmla="*/ 228316 h 229539"/>
                <a:gd name="connsiteX5" fmla="*/ 1264013 w 1647825"/>
                <a:gd name="connsiteY5" fmla="*/ 166763 h 229539"/>
                <a:gd name="connsiteX6" fmla="*/ 1115410 w 1647825"/>
                <a:gd name="connsiteY6" fmla="*/ 228316 h 229539"/>
                <a:gd name="connsiteX7" fmla="*/ 1114586 w 1647825"/>
                <a:gd name="connsiteY7" fmla="*/ 229539 h 229539"/>
                <a:gd name="connsiteX8" fmla="*/ 0 w 1647825"/>
                <a:gd name="connsiteY8" fmla="*/ 229539 h 229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47825" h="229539">
                  <a:moveTo>
                    <a:pt x="0" y="0"/>
                  </a:moveTo>
                  <a:lnTo>
                    <a:pt x="1647825" y="0"/>
                  </a:lnTo>
                  <a:lnTo>
                    <a:pt x="1647825" y="229539"/>
                  </a:lnTo>
                  <a:lnTo>
                    <a:pt x="1413440" y="229539"/>
                  </a:lnTo>
                  <a:lnTo>
                    <a:pt x="1412616" y="228316"/>
                  </a:lnTo>
                  <a:cubicBezTo>
                    <a:pt x="1374585" y="190286"/>
                    <a:pt x="1322046" y="166763"/>
                    <a:pt x="1264013" y="166763"/>
                  </a:cubicBezTo>
                  <a:cubicBezTo>
                    <a:pt x="1205980" y="166763"/>
                    <a:pt x="1153441" y="190286"/>
                    <a:pt x="1115410" y="228316"/>
                  </a:cubicBezTo>
                  <a:lnTo>
                    <a:pt x="1114586" y="229539"/>
                  </a:lnTo>
                  <a:lnTo>
                    <a:pt x="0" y="22953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49A6A704-B4E2-40C0-B80C-85A11A1D696C}"/>
              </a:ext>
            </a:extLst>
          </p:cNvPr>
          <p:cNvGrpSpPr/>
          <p:nvPr/>
        </p:nvGrpSpPr>
        <p:grpSpPr>
          <a:xfrm>
            <a:off x="408206" y="5173017"/>
            <a:ext cx="1623183" cy="817581"/>
            <a:chOff x="408206" y="5173017"/>
            <a:chExt cx="1623183" cy="817581"/>
          </a:xfrm>
          <a:solidFill>
            <a:schemeClr val="tx1"/>
          </a:solidFill>
        </p:grpSpPr>
        <p:sp>
          <p:nvSpPr>
            <p:cNvPr id="364" name="フリーフォーム: 図形 363">
              <a:extLst>
                <a:ext uri="{FF2B5EF4-FFF2-40B4-BE49-F238E27FC236}">
                  <a16:creationId xmlns:a16="http://schemas.microsoft.com/office/drawing/2014/main" id="{19F797CE-8750-45E0-B438-3905DF7DCD16}"/>
                </a:ext>
              </a:extLst>
            </p:cNvPr>
            <p:cNvSpPr/>
            <p:nvPr/>
          </p:nvSpPr>
          <p:spPr>
            <a:xfrm>
              <a:off x="408206" y="5316897"/>
              <a:ext cx="1594881" cy="554238"/>
            </a:xfrm>
            <a:custGeom>
              <a:avLst/>
              <a:gdLst>
                <a:gd name="connsiteX0" fmla="*/ 1485286 w 1594881"/>
                <a:gd name="connsiteY0" fmla="*/ 463840 h 554238"/>
                <a:gd name="connsiteX1" fmla="*/ 1594881 w 1594881"/>
                <a:gd name="connsiteY1" fmla="*/ 463840 h 554238"/>
                <a:gd name="connsiteX2" fmla="*/ 1594881 w 1594881"/>
                <a:gd name="connsiteY2" fmla="*/ 554238 h 554238"/>
                <a:gd name="connsiteX3" fmla="*/ 1508548 w 1594881"/>
                <a:gd name="connsiteY3" fmla="*/ 554238 h 554238"/>
                <a:gd name="connsiteX4" fmla="*/ 1510940 w 1594881"/>
                <a:gd name="connsiteY4" fmla="*/ 542389 h 554238"/>
                <a:gd name="connsiteX5" fmla="*/ 1499269 w 1594881"/>
                <a:gd name="connsiteY5" fmla="*/ 484581 h 554238"/>
                <a:gd name="connsiteX6" fmla="*/ 1159606 w 1594881"/>
                <a:gd name="connsiteY6" fmla="*/ 463840 h 554238"/>
                <a:gd name="connsiteX7" fmla="*/ 1239573 w 1594881"/>
                <a:gd name="connsiteY7" fmla="*/ 463840 h 554238"/>
                <a:gd name="connsiteX8" fmla="*/ 1225588 w 1594881"/>
                <a:gd name="connsiteY8" fmla="*/ 484581 h 554238"/>
                <a:gd name="connsiteX9" fmla="*/ 1213918 w 1594881"/>
                <a:gd name="connsiteY9" fmla="*/ 542389 h 554238"/>
                <a:gd name="connsiteX10" fmla="*/ 1216310 w 1594881"/>
                <a:gd name="connsiteY10" fmla="*/ 554238 h 554238"/>
                <a:gd name="connsiteX11" fmla="*/ 1187665 w 1594881"/>
                <a:gd name="connsiteY11" fmla="*/ 554238 h 554238"/>
                <a:gd name="connsiteX12" fmla="*/ 1188766 w 1594881"/>
                <a:gd name="connsiteY12" fmla="*/ 548780 h 554238"/>
                <a:gd name="connsiteX13" fmla="*/ 1176752 w 1594881"/>
                <a:gd name="connsiteY13" fmla="*/ 489270 h 554238"/>
                <a:gd name="connsiteX14" fmla="*/ 189088 w 1594881"/>
                <a:gd name="connsiteY14" fmla="*/ 37016 h 554238"/>
                <a:gd name="connsiteX15" fmla="*/ 60110 w 1594881"/>
                <a:gd name="connsiteY15" fmla="*/ 248771 h 554238"/>
                <a:gd name="connsiteX16" fmla="*/ 60110 w 1594881"/>
                <a:gd name="connsiteY16" fmla="*/ 286860 h 554238"/>
                <a:gd name="connsiteX17" fmla="*/ 330117 w 1594881"/>
                <a:gd name="connsiteY17" fmla="*/ 286860 h 554238"/>
                <a:gd name="connsiteX18" fmla="*/ 330117 w 1594881"/>
                <a:gd name="connsiteY18" fmla="*/ 37016 h 554238"/>
                <a:gd name="connsiteX19" fmla="*/ 153096 w 1594881"/>
                <a:gd name="connsiteY19" fmla="*/ 0 h 554238"/>
                <a:gd name="connsiteX20" fmla="*/ 471361 w 1594881"/>
                <a:gd name="connsiteY20" fmla="*/ 0 h 554238"/>
                <a:gd name="connsiteX21" fmla="*/ 471361 w 1594881"/>
                <a:gd name="connsiteY21" fmla="*/ 463840 h 554238"/>
                <a:gd name="connsiteX22" fmla="*/ 912156 w 1594881"/>
                <a:gd name="connsiteY22" fmla="*/ 463840 h 554238"/>
                <a:gd name="connsiteX23" fmla="*/ 895011 w 1594881"/>
                <a:gd name="connsiteY23" fmla="*/ 489270 h 554238"/>
                <a:gd name="connsiteX24" fmla="*/ 882996 w 1594881"/>
                <a:gd name="connsiteY24" fmla="*/ 548780 h 554238"/>
                <a:gd name="connsiteX25" fmla="*/ 884099 w 1594881"/>
                <a:gd name="connsiteY25" fmla="*/ 554238 h 554238"/>
                <a:gd name="connsiteX26" fmla="*/ 471361 w 1594881"/>
                <a:gd name="connsiteY26" fmla="*/ 554238 h 554238"/>
                <a:gd name="connsiteX27" fmla="*/ 404400 w 1594881"/>
                <a:gd name="connsiteY27" fmla="*/ 554238 h 554238"/>
                <a:gd name="connsiteX28" fmla="*/ 406792 w 1594881"/>
                <a:gd name="connsiteY28" fmla="*/ 542389 h 554238"/>
                <a:gd name="connsiteX29" fmla="*/ 258281 w 1594881"/>
                <a:gd name="connsiteY29" fmla="*/ 393877 h 554238"/>
                <a:gd name="connsiteX30" fmla="*/ 109770 w 1594881"/>
                <a:gd name="connsiteY30" fmla="*/ 542389 h 554238"/>
                <a:gd name="connsiteX31" fmla="*/ 112162 w 1594881"/>
                <a:gd name="connsiteY31" fmla="*/ 554238 h 554238"/>
                <a:gd name="connsiteX32" fmla="*/ 0 w 1594881"/>
                <a:gd name="connsiteY32" fmla="*/ 554238 h 554238"/>
                <a:gd name="connsiteX33" fmla="*/ 0 w 1594881"/>
                <a:gd name="connsiteY33" fmla="*/ 265170 h 554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594881" h="554238">
                  <a:moveTo>
                    <a:pt x="1485286" y="463840"/>
                  </a:moveTo>
                  <a:lnTo>
                    <a:pt x="1594881" y="463840"/>
                  </a:lnTo>
                  <a:lnTo>
                    <a:pt x="1594881" y="554238"/>
                  </a:lnTo>
                  <a:lnTo>
                    <a:pt x="1508548" y="554238"/>
                  </a:lnTo>
                  <a:lnTo>
                    <a:pt x="1510940" y="542389"/>
                  </a:lnTo>
                  <a:cubicBezTo>
                    <a:pt x="1510940" y="521883"/>
                    <a:pt x="1506784" y="502349"/>
                    <a:pt x="1499269" y="484581"/>
                  </a:cubicBezTo>
                  <a:close/>
                  <a:moveTo>
                    <a:pt x="1159606" y="463840"/>
                  </a:moveTo>
                  <a:lnTo>
                    <a:pt x="1239573" y="463840"/>
                  </a:lnTo>
                  <a:lnTo>
                    <a:pt x="1225588" y="484581"/>
                  </a:lnTo>
                  <a:cubicBezTo>
                    <a:pt x="1218073" y="502349"/>
                    <a:pt x="1213918" y="521883"/>
                    <a:pt x="1213918" y="542389"/>
                  </a:cubicBezTo>
                  <a:lnTo>
                    <a:pt x="1216310" y="554238"/>
                  </a:lnTo>
                  <a:lnTo>
                    <a:pt x="1187665" y="554238"/>
                  </a:lnTo>
                  <a:lnTo>
                    <a:pt x="1188766" y="548780"/>
                  </a:lnTo>
                  <a:cubicBezTo>
                    <a:pt x="1188766" y="527671"/>
                    <a:pt x="1184489" y="507561"/>
                    <a:pt x="1176752" y="489270"/>
                  </a:cubicBezTo>
                  <a:close/>
                  <a:moveTo>
                    <a:pt x="189088" y="37016"/>
                  </a:moveTo>
                  <a:lnTo>
                    <a:pt x="60110" y="248771"/>
                  </a:lnTo>
                  <a:lnTo>
                    <a:pt x="60110" y="286860"/>
                  </a:lnTo>
                  <a:lnTo>
                    <a:pt x="330117" y="286860"/>
                  </a:lnTo>
                  <a:lnTo>
                    <a:pt x="330117" y="37016"/>
                  </a:lnTo>
                  <a:close/>
                  <a:moveTo>
                    <a:pt x="153096" y="0"/>
                  </a:moveTo>
                  <a:lnTo>
                    <a:pt x="471361" y="0"/>
                  </a:lnTo>
                  <a:lnTo>
                    <a:pt x="471361" y="463840"/>
                  </a:lnTo>
                  <a:lnTo>
                    <a:pt x="912156" y="463840"/>
                  </a:lnTo>
                  <a:lnTo>
                    <a:pt x="895011" y="489270"/>
                  </a:lnTo>
                  <a:cubicBezTo>
                    <a:pt x="887275" y="507561"/>
                    <a:pt x="882996" y="527671"/>
                    <a:pt x="882996" y="548780"/>
                  </a:cubicBezTo>
                  <a:lnTo>
                    <a:pt x="884099" y="554238"/>
                  </a:lnTo>
                  <a:lnTo>
                    <a:pt x="471361" y="554238"/>
                  </a:lnTo>
                  <a:lnTo>
                    <a:pt x="404400" y="554238"/>
                  </a:lnTo>
                  <a:lnTo>
                    <a:pt x="406792" y="542389"/>
                  </a:lnTo>
                  <a:cubicBezTo>
                    <a:pt x="406792" y="460368"/>
                    <a:pt x="340302" y="393877"/>
                    <a:pt x="258281" y="393877"/>
                  </a:cubicBezTo>
                  <a:cubicBezTo>
                    <a:pt x="176260" y="393877"/>
                    <a:pt x="109770" y="460368"/>
                    <a:pt x="109770" y="542389"/>
                  </a:cubicBezTo>
                  <a:lnTo>
                    <a:pt x="112162" y="554238"/>
                  </a:lnTo>
                  <a:lnTo>
                    <a:pt x="0" y="554238"/>
                  </a:lnTo>
                  <a:lnTo>
                    <a:pt x="0" y="26517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141C90E4-04D9-44AC-BDB6-3F2AE3D398E8}"/>
                </a:ext>
              </a:extLst>
            </p:cNvPr>
            <p:cNvSpPr/>
            <p:nvPr/>
          </p:nvSpPr>
          <p:spPr>
            <a:xfrm>
              <a:off x="1645713" y="5736793"/>
              <a:ext cx="249844" cy="249844"/>
            </a:xfrm>
            <a:custGeom>
              <a:avLst/>
              <a:gdLst>
                <a:gd name="connsiteX0" fmla="*/ 211120 w 422240"/>
                <a:gd name="connsiteY0" fmla="*/ 96820 h 422240"/>
                <a:gd name="connsiteX1" fmla="*/ 96820 w 422240"/>
                <a:gd name="connsiteY1" fmla="*/ 211120 h 422240"/>
                <a:gd name="connsiteX2" fmla="*/ 211120 w 422240"/>
                <a:gd name="connsiteY2" fmla="*/ 325420 h 422240"/>
                <a:gd name="connsiteX3" fmla="*/ 325420 w 422240"/>
                <a:gd name="connsiteY3" fmla="*/ 211120 h 422240"/>
                <a:gd name="connsiteX4" fmla="*/ 211120 w 422240"/>
                <a:gd name="connsiteY4" fmla="*/ 96820 h 422240"/>
                <a:gd name="connsiteX5" fmla="*/ 211120 w 422240"/>
                <a:gd name="connsiteY5" fmla="*/ 0 h 422240"/>
                <a:gd name="connsiteX6" fmla="*/ 422240 w 422240"/>
                <a:gd name="connsiteY6" fmla="*/ 211120 h 422240"/>
                <a:gd name="connsiteX7" fmla="*/ 211120 w 422240"/>
                <a:gd name="connsiteY7" fmla="*/ 422240 h 422240"/>
                <a:gd name="connsiteX8" fmla="*/ 0 w 422240"/>
                <a:gd name="connsiteY8" fmla="*/ 211120 h 422240"/>
                <a:gd name="connsiteX9" fmla="*/ 211120 w 422240"/>
                <a:gd name="connsiteY9" fmla="*/ 0 h 42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2240" h="422240">
                  <a:moveTo>
                    <a:pt x="211120" y="96820"/>
                  </a:moveTo>
                  <a:cubicBezTo>
                    <a:pt x="147994" y="96820"/>
                    <a:pt x="96820" y="147994"/>
                    <a:pt x="96820" y="211120"/>
                  </a:cubicBezTo>
                  <a:cubicBezTo>
                    <a:pt x="96820" y="274246"/>
                    <a:pt x="147994" y="325420"/>
                    <a:pt x="211120" y="325420"/>
                  </a:cubicBezTo>
                  <a:cubicBezTo>
                    <a:pt x="274246" y="325420"/>
                    <a:pt x="325420" y="274246"/>
                    <a:pt x="325420" y="211120"/>
                  </a:cubicBezTo>
                  <a:cubicBezTo>
                    <a:pt x="325420" y="147994"/>
                    <a:pt x="274246" y="96820"/>
                    <a:pt x="211120" y="96820"/>
                  </a:cubicBezTo>
                  <a:close/>
                  <a:moveTo>
                    <a:pt x="211120" y="0"/>
                  </a:moveTo>
                  <a:cubicBezTo>
                    <a:pt x="327718" y="0"/>
                    <a:pt x="422240" y="94522"/>
                    <a:pt x="422240" y="211120"/>
                  </a:cubicBezTo>
                  <a:cubicBezTo>
                    <a:pt x="422240" y="327718"/>
                    <a:pt x="327718" y="422240"/>
                    <a:pt x="211120" y="422240"/>
                  </a:cubicBezTo>
                  <a:cubicBezTo>
                    <a:pt x="94522" y="422240"/>
                    <a:pt x="0" y="327718"/>
                    <a:pt x="0" y="211120"/>
                  </a:cubicBezTo>
                  <a:cubicBezTo>
                    <a:pt x="0" y="94522"/>
                    <a:pt x="94522" y="0"/>
                    <a:pt x="21112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4BA1C2C4-0830-4D79-B271-A4A5DEE392B9}"/>
                </a:ext>
              </a:extLst>
            </p:cNvPr>
            <p:cNvSpPr/>
            <p:nvPr/>
          </p:nvSpPr>
          <p:spPr>
            <a:xfrm>
              <a:off x="541565" y="5736793"/>
              <a:ext cx="249844" cy="249844"/>
            </a:xfrm>
            <a:custGeom>
              <a:avLst/>
              <a:gdLst>
                <a:gd name="connsiteX0" fmla="*/ 211120 w 422240"/>
                <a:gd name="connsiteY0" fmla="*/ 96820 h 422240"/>
                <a:gd name="connsiteX1" fmla="*/ 96820 w 422240"/>
                <a:gd name="connsiteY1" fmla="*/ 211120 h 422240"/>
                <a:gd name="connsiteX2" fmla="*/ 211120 w 422240"/>
                <a:gd name="connsiteY2" fmla="*/ 325420 h 422240"/>
                <a:gd name="connsiteX3" fmla="*/ 325420 w 422240"/>
                <a:gd name="connsiteY3" fmla="*/ 211120 h 422240"/>
                <a:gd name="connsiteX4" fmla="*/ 211120 w 422240"/>
                <a:gd name="connsiteY4" fmla="*/ 96820 h 422240"/>
                <a:gd name="connsiteX5" fmla="*/ 211120 w 422240"/>
                <a:gd name="connsiteY5" fmla="*/ 0 h 422240"/>
                <a:gd name="connsiteX6" fmla="*/ 422240 w 422240"/>
                <a:gd name="connsiteY6" fmla="*/ 211120 h 422240"/>
                <a:gd name="connsiteX7" fmla="*/ 211120 w 422240"/>
                <a:gd name="connsiteY7" fmla="*/ 422240 h 422240"/>
                <a:gd name="connsiteX8" fmla="*/ 0 w 422240"/>
                <a:gd name="connsiteY8" fmla="*/ 211120 h 422240"/>
                <a:gd name="connsiteX9" fmla="*/ 211120 w 422240"/>
                <a:gd name="connsiteY9" fmla="*/ 0 h 42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2240" h="422240">
                  <a:moveTo>
                    <a:pt x="211120" y="96820"/>
                  </a:moveTo>
                  <a:cubicBezTo>
                    <a:pt x="147994" y="96820"/>
                    <a:pt x="96820" y="147994"/>
                    <a:pt x="96820" y="211120"/>
                  </a:cubicBezTo>
                  <a:cubicBezTo>
                    <a:pt x="96820" y="274246"/>
                    <a:pt x="147994" y="325420"/>
                    <a:pt x="211120" y="325420"/>
                  </a:cubicBezTo>
                  <a:cubicBezTo>
                    <a:pt x="274246" y="325420"/>
                    <a:pt x="325420" y="274246"/>
                    <a:pt x="325420" y="211120"/>
                  </a:cubicBezTo>
                  <a:cubicBezTo>
                    <a:pt x="325420" y="147994"/>
                    <a:pt x="274246" y="96820"/>
                    <a:pt x="211120" y="96820"/>
                  </a:cubicBezTo>
                  <a:close/>
                  <a:moveTo>
                    <a:pt x="211120" y="0"/>
                  </a:moveTo>
                  <a:cubicBezTo>
                    <a:pt x="327718" y="0"/>
                    <a:pt x="422240" y="94522"/>
                    <a:pt x="422240" y="211120"/>
                  </a:cubicBezTo>
                  <a:cubicBezTo>
                    <a:pt x="422240" y="327718"/>
                    <a:pt x="327718" y="422240"/>
                    <a:pt x="211120" y="422240"/>
                  </a:cubicBezTo>
                  <a:cubicBezTo>
                    <a:pt x="94522" y="422240"/>
                    <a:pt x="0" y="327718"/>
                    <a:pt x="0" y="211120"/>
                  </a:cubicBezTo>
                  <a:cubicBezTo>
                    <a:pt x="0" y="94522"/>
                    <a:pt x="94522" y="0"/>
                    <a:pt x="21112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01C9A3D4-C78B-433A-9448-9D145B864DD1}"/>
                </a:ext>
              </a:extLst>
            </p:cNvPr>
            <p:cNvSpPr/>
            <p:nvPr/>
          </p:nvSpPr>
          <p:spPr>
            <a:xfrm>
              <a:off x="1319165" y="5740754"/>
              <a:ext cx="249844" cy="249844"/>
            </a:xfrm>
            <a:custGeom>
              <a:avLst/>
              <a:gdLst>
                <a:gd name="connsiteX0" fmla="*/ 211120 w 422240"/>
                <a:gd name="connsiteY0" fmla="*/ 96820 h 422240"/>
                <a:gd name="connsiteX1" fmla="*/ 96820 w 422240"/>
                <a:gd name="connsiteY1" fmla="*/ 211120 h 422240"/>
                <a:gd name="connsiteX2" fmla="*/ 211120 w 422240"/>
                <a:gd name="connsiteY2" fmla="*/ 325420 h 422240"/>
                <a:gd name="connsiteX3" fmla="*/ 325420 w 422240"/>
                <a:gd name="connsiteY3" fmla="*/ 211120 h 422240"/>
                <a:gd name="connsiteX4" fmla="*/ 211120 w 422240"/>
                <a:gd name="connsiteY4" fmla="*/ 96820 h 422240"/>
                <a:gd name="connsiteX5" fmla="*/ 211120 w 422240"/>
                <a:gd name="connsiteY5" fmla="*/ 0 h 422240"/>
                <a:gd name="connsiteX6" fmla="*/ 422240 w 422240"/>
                <a:gd name="connsiteY6" fmla="*/ 211120 h 422240"/>
                <a:gd name="connsiteX7" fmla="*/ 211120 w 422240"/>
                <a:gd name="connsiteY7" fmla="*/ 422240 h 422240"/>
                <a:gd name="connsiteX8" fmla="*/ 0 w 422240"/>
                <a:gd name="connsiteY8" fmla="*/ 211120 h 422240"/>
                <a:gd name="connsiteX9" fmla="*/ 211120 w 422240"/>
                <a:gd name="connsiteY9" fmla="*/ 0 h 42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2240" h="422240">
                  <a:moveTo>
                    <a:pt x="211120" y="96820"/>
                  </a:moveTo>
                  <a:cubicBezTo>
                    <a:pt x="147994" y="96820"/>
                    <a:pt x="96820" y="147994"/>
                    <a:pt x="96820" y="211120"/>
                  </a:cubicBezTo>
                  <a:cubicBezTo>
                    <a:pt x="96820" y="274246"/>
                    <a:pt x="147994" y="325420"/>
                    <a:pt x="211120" y="325420"/>
                  </a:cubicBezTo>
                  <a:cubicBezTo>
                    <a:pt x="274246" y="325420"/>
                    <a:pt x="325420" y="274246"/>
                    <a:pt x="325420" y="211120"/>
                  </a:cubicBezTo>
                  <a:cubicBezTo>
                    <a:pt x="325420" y="147994"/>
                    <a:pt x="274246" y="96820"/>
                    <a:pt x="211120" y="96820"/>
                  </a:cubicBezTo>
                  <a:close/>
                  <a:moveTo>
                    <a:pt x="211120" y="0"/>
                  </a:moveTo>
                  <a:cubicBezTo>
                    <a:pt x="327718" y="0"/>
                    <a:pt x="422240" y="94522"/>
                    <a:pt x="422240" y="211120"/>
                  </a:cubicBezTo>
                  <a:cubicBezTo>
                    <a:pt x="422240" y="327718"/>
                    <a:pt x="327718" y="422240"/>
                    <a:pt x="211120" y="422240"/>
                  </a:cubicBezTo>
                  <a:cubicBezTo>
                    <a:pt x="94522" y="422240"/>
                    <a:pt x="0" y="327718"/>
                    <a:pt x="0" y="211120"/>
                  </a:cubicBezTo>
                  <a:cubicBezTo>
                    <a:pt x="0" y="94522"/>
                    <a:pt x="94522" y="0"/>
                    <a:pt x="21112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5" name="フリーフォーム: 図形 374">
              <a:extLst>
                <a:ext uri="{FF2B5EF4-FFF2-40B4-BE49-F238E27FC236}">
                  <a16:creationId xmlns:a16="http://schemas.microsoft.com/office/drawing/2014/main" id="{7226EE49-2589-45A4-B4EE-4C963CD2DCD1}"/>
                </a:ext>
              </a:extLst>
            </p:cNvPr>
            <p:cNvSpPr/>
            <p:nvPr/>
          </p:nvSpPr>
          <p:spPr>
            <a:xfrm>
              <a:off x="914327" y="5173017"/>
              <a:ext cx="1117062" cy="584160"/>
            </a:xfrm>
            <a:custGeom>
              <a:avLst/>
              <a:gdLst>
                <a:gd name="connsiteX0" fmla="*/ 0 w 1647825"/>
                <a:gd name="connsiteY0" fmla="*/ 0 h 861719"/>
                <a:gd name="connsiteX1" fmla="*/ 1647825 w 1647825"/>
                <a:gd name="connsiteY1" fmla="*/ 0 h 861719"/>
                <a:gd name="connsiteX2" fmla="*/ 1647825 w 1647825"/>
                <a:gd name="connsiteY2" fmla="*/ 485091 h 861719"/>
                <a:gd name="connsiteX3" fmla="*/ 1647825 w 1647825"/>
                <a:gd name="connsiteY3" fmla="*/ 618832 h 861719"/>
                <a:gd name="connsiteX4" fmla="*/ 1647825 w 1647825"/>
                <a:gd name="connsiteY4" fmla="*/ 861719 h 861719"/>
                <a:gd name="connsiteX5" fmla="*/ 1413440 w 1647825"/>
                <a:gd name="connsiteY5" fmla="*/ 861719 h 861719"/>
                <a:gd name="connsiteX6" fmla="*/ 1412616 w 1647825"/>
                <a:gd name="connsiteY6" fmla="*/ 860496 h 861719"/>
                <a:gd name="connsiteX7" fmla="*/ 1264013 w 1647825"/>
                <a:gd name="connsiteY7" fmla="*/ 798943 h 861719"/>
                <a:gd name="connsiteX8" fmla="*/ 1115410 w 1647825"/>
                <a:gd name="connsiteY8" fmla="*/ 860496 h 861719"/>
                <a:gd name="connsiteX9" fmla="*/ 1114586 w 1647825"/>
                <a:gd name="connsiteY9" fmla="*/ 861719 h 861719"/>
                <a:gd name="connsiteX10" fmla="*/ 940242 w 1647825"/>
                <a:gd name="connsiteY10" fmla="*/ 861719 h 861719"/>
                <a:gd name="connsiteX11" fmla="*/ 907566 w 1647825"/>
                <a:gd name="connsiteY11" fmla="*/ 834760 h 861719"/>
                <a:gd name="connsiteX12" fmla="*/ 781472 w 1647825"/>
                <a:gd name="connsiteY12" fmla="*/ 796243 h 861719"/>
                <a:gd name="connsiteX13" fmla="*/ 655378 w 1647825"/>
                <a:gd name="connsiteY13" fmla="*/ 834760 h 861719"/>
                <a:gd name="connsiteX14" fmla="*/ 622703 w 1647825"/>
                <a:gd name="connsiteY14" fmla="*/ 861719 h 861719"/>
                <a:gd name="connsiteX15" fmla="*/ 0 w 1647825"/>
                <a:gd name="connsiteY15" fmla="*/ 861719 h 861719"/>
                <a:gd name="connsiteX16" fmla="*/ 0 w 1647825"/>
                <a:gd name="connsiteY16" fmla="*/ 618832 h 861719"/>
                <a:gd name="connsiteX17" fmla="*/ 0 w 1647825"/>
                <a:gd name="connsiteY17" fmla="*/ 485091 h 861719"/>
                <a:gd name="connsiteX0" fmla="*/ 0 w 1647825"/>
                <a:gd name="connsiteY0" fmla="*/ 0 h 861719"/>
                <a:gd name="connsiteX1" fmla="*/ 1647825 w 1647825"/>
                <a:gd name="connsiteY1" fmla="*/ 0 h 861719"/>
                <a:gd name="connsiteX2" fmla="*/ 1647825 w 1647825"/>
                <a:gd name="connsiteY2" fmla="*/ 485091 h 861719"/>
                <a:gd name="connsiteX3" fmla="*/ 1647825 w 1647825"/>
                <a:gd name="connsiteY3" fmla="*/ 618832 h 861719"/>
                <a:gd name="connsiteX4" fmla="*/ 1647825 w 1647825"/>
                <a:gd name="connsiteY4" fmla="*/ 861719 h 861719"/>
                <a:gd name="connsiteX5" fmla="*/ 1413440 w 1647825"/>
                <a:gd name="connsiteY5" fmla="*/ 861719 h 861719"/>
                <a:gd name="connsiteX6" fmla="*/ 1412616 w 1647825"/>
                <a:gd name="connsiteY6" fmla="*/ 860496 h 861719"/>
                <a:gd name="connsiteX7" fmla="*/ 1264013 w 1647825"/>
                <a:gd name="connsiteY7" fmla="*/ 798943 h 861719"/>
                <a:gd name="connsiteX8" fmla="*/ 1115410 w 1647825"/>
                <a:gd name="connsiteY8" fmla="*/ 860496 h 861719"/>
                <a:gd name="connsiteX9" fmla="*/ 1114586 w 1647825"/>
                <a:gd name="connsiteY9" fmla="*/ 861719 h 861719"/>
                <a:gd name="connsiteX10" fmla="*/ 940242 w 1647825"/>
                <a:gd name="connsiteY10" fmla="*/ 861719 h 861719"/>
                <a:gd name="connsiteX11" fmla="*/ 907566 w 1647825"/>
                <a:gd name="connsiteY11" fmla="*/ 834760 h 861719"/>
                <a:gd name="connsiteX12" fmla="*/ 781472 w 1647825"/>
                <a:gd name="connsiteY12" fmla="*/ 796243 h 861719"/>
                <a:gd name="connsiteX13" fmla="*/ 655378 w 1647825"/>
                <a:gd name="connsiteY13" fmla="*/ 834760 h 861719"/>
                <a:gd name="connsiteX14" fmla="*/ 622703 w 1647825"/>
                <a:gd name="connsiteY14" fmla="*/ 861719 h 861719"/>
                <a:gd name="connsiteX15" fmla="*/ 0 w 1647825"/>
                <a:gd name="connsiteY15" fmla="*/ 861719 h 861719"/>
                <a:gd name="connsiteX16" fmla="*/ 0 w 1647825"/>
                <a:gd name="connsiteY16" fmla="*/ 618832 h 861719"/>
                <a:gd name="connsiteX17" fmla="*/ 0 w 1647825"/>
                <a:gd name="connsiteY17" fmla="*/ 0 h 861719"/>
                <a:gd name="connsiteX0" fmla="*/ 0 w 1647825"/>
                <a:gd name="connsiteY0" fmla="*/ 0 h 861719"/>
                <a:gd name="connsiteX1" fmla="*/ 1647825 w 1647825"/>
                <a:gd name="connsiteY1" fmla="*/ 0 h 861719"/>
                <a:gd name="connsiteX2" fmla="*/ 1647825 w 1647825"/>
                <a:gd name="connsiteY2" fmla="*/ 485091 h 861719"/>
                <a:gd name="connsiteX3" fmla="*/ 1647825 w 1647825"/>
                <a:gd name="connsiteY3" fmla="*/ 618832 h 861719"/>
                <a:gd name="connsiteX4" fmla="*/ 1647825 w 1647825"/>
                <a:gd name="connsiteY4" fmla="*/ 861719 h 861719"/>
                <a:gd name="connsiteX5" fmla="*/ 1413440 w 1647825"/>
                <a:gd name="connsiteY5" fmla="*/ 861719 h 861719"/>
                <a:gd name="connsiteX6" fmla="*/ 1412616 w 1647825"/>
                <a:gd name="connsiteY6" fmla="*/ 860496 h 861719"/>
                <a:gd name="connsiteX7" fmla="*/ 1264013 w 1647825"/>
                <a:gd name="connsiteY7" fmla="*/ 798943 h 861719"/>
                <a:gd name="connsiteX8" fmla="*/ 1115410 w 1647825"/>
                <a:gd name="connsiteY8" fmla="*/ 860496 h 861719"/>
                <a:gd name="connsiteX9" fmla="*/ 1114586 w 1647825"/>
                <a:gd name="connsiteY9" fmla="*/ 861719 h 861719"/>
                <a:gd name="connsiteX10" fmla="*/ 940242 w 1647825"/>
                <a:gd name="connsiteY10" fmla="*/ 861719 h 861719"/>
                <a:gd name="connsiteX11" fmla="*/ 907566 w 1647825"/>
                <a:gd name="connsiteY11" fmla="*/ 834760 h 861719"/>
                <a:gd name="connsiteX12" fmla="*/ 781472 w 1647825"/>
                <a:gd name="connsiteY12" fmla="*/ 796243 h 861719"/>
                <a:gd name="connsiteX13" fmla="*/ 655378 w 1647825"/>
                <a:gd name="connsiteY13" fmla="*/ 834760 h 861719"/>
                <a:gd name="connsiteX14" fmla="*/ 622703 w 1647825"/>
                <a:gd name="connsiteY14" fmla="*/ 861719 h 861719"/>
                <a:gd name="connsiteX15" fmla="*/ 0 w 1647825"/>
                <a:gd name="connsiteY15" fmla="*/ 861719 h 861719"/>
                <a:gd name="connsiteX16" fmla="*/ 0 w 1647825"/>
                <a:gd name="connsiteY16" fmla="*/ 0 h 861719"/>
                <a:gd name="connsiteX0" fmla="*/ 0 w 1647825"/>
                <a:gd name="connsiteY0" fmla="*/ 0 h 861719"/>
                <a:gd name="connsiteX1" fmla="*/ 1647825 w 1647825"/>
                <a:gd name="connsiteY1" fmla="*/ 0 h 861719"/>
                <a:gd name="connsiteX2" fmla="*/ 1647825 w 1647825"/>
                <a:gd name="connsiteY2" fmla="*/ 485091 h 861719"/>
                <a:gd name="connsiteX3" fmla="*/ 1647825 w 1647825"/>
                <a:gd name="connsiteY3" fmla="*/ 861719 h 861719"/>
                <a:gd name="connsiteX4" fmla="*/ 1413440 w 1647825"/>
                <a:gd name="connsiteY4" fmla="*/ 861719 h 861719"/>
                <a:gd name="connsiteX5" fmla="*/ 1412616 w 1647825"/>
                <a:gd name="connsiteY5" fmla="*/ 860496 h 861719"/>
                <a:gd name="connsiteX6" fmla="*/ 1264013 w 1647825"/>
                <a:gd name="connsiteY6" fmla="*/ 798943 h 861719"/>
                <a:gd name="connsiteX7" fmla="*/ 1115410 w 1647825"/>
                <a:gd name="connsiteY7" fmla="*/ 860496 h 861719"/>
                <a:gd name="connsiteX8" fmla="*/ 1114586 w 1647825"/>
                <a:gd name="connsiteY8" fmla="*/ 861719 h 861719"/>
                <a:gd name="connsiteX9" fmla="*/ 940242 w 1647825"/>
                <a:gd name="connsiteY9" fmla="*/ 861719 h 861719"/>
                <a:gd name="connsiteX10" fmla="*/ 907566 w 1647825"/>
                <a:gd name="connsiteY10" fmla="*/ 834760 h 861719"/>
                <a:gd name="connsiteX11" fmla="*/ 781472 w 1647825"/>
                <a:gd name="connsiteY11" fmla="*/ 796243 h 861719"/>
                <a:gd name="connsiteX12" fmla="*/ 655378 w 1647825"/>
                <a:gd name="connsiteY12" fmla="*/ 834760 h 861719"/>
                <a:gd name="connsiteX13" fmla="*/ 622703 w 1647825"/>
                <a:gd name="connsiteY13" fmla="*/ 861719 h 861719"/>
                <a:gd name="connsiteX14" fmla="*/ 0 w 1647825"/>
                <a:gd name="connsiteY14" fmla="*/ 861719 h 861719"/>
                <a:gd name="connsiteX15" fmla="*/ 0 w 1647825"/>
                <a:gd name="connsiteY15" fmla="*/ 0 h 861719"/>
                <a:gd name="connsiteX0" fmla="*/ 0 w 1647825"/>
                <a:gd name="connsiteY0" fmla="*/ 0 h 861719"/>
                <a:gd name="connsiteX1" fmla="*/ 1647825 w 1647825"/>
                <a:gd name="connsiteY1" fmla="*/ 0 h 861719"/>
                <a:gd name="connsiteX2" fmla="*/ 1647825 w 1647825"/>
                <a:gd name="connsiteY2" fmla="*/ 861719 h 861719"/>
                <a:gd name="connsiteX3" fmla="*/ 1413440 w 1647825"/>
                <a:gd name="connsiteY3" fmla="*/ 861719 h 861719"/>
                <a:gd name="connsiteX4" fmla="*/ 1412616 w 1647825"/>
                <a:gd name="connsiteY4" fmla="*/ 860496 h 861719"/>
                <a:gd name="connsiteX5" fmla="*/ 1264013 w 1647825"/>
                <a:gd name="connsiteY5" fmla="*/ 798943 h 861719"/>
                <a:gd name="connsiteX6" fmla="*/ 1115410 w 1647825"/>
                <a:gd name="connsiteY6" fmla="*/ 860496 h 861719"/>
                <a:gd name="connsiteX7" fmla="*/ 1114586 w 1647825"/>
                <a:gd name="connsiteY7" fmla="*/ 861719 h 861719"/>
                <a:gd name="connsiteX8" fmla="*/ 940242 w 1647825"/>
                <a:gd name="connsiteY8" fmla="*/ 861719 h 861719"/>
                <a:gd name="connsiteX9" fmla="*/ 907566 w 1647825"/>
                <a:gd name="connsiteY9" fmla="*/ 834760 h 861719"/>
                <a:gd name="connsiteX10" fmla="*/ 781472 w 1647825"/>
                <a:gd name="connsiteY10" fmla="*/ 796243 h 861719"/>
                <a:gd name="connsiteX11" fmla="*/ 655378 w 1647825"/>
                <a:gd name="connsiteY11" fmla="*/ 834760 h 861719"/>
                <a:gd name="connsiteX12" fmla="*/ 622703 w 1647825"/>
                <a:gd name="connsiteY12" fmla="*/ 861719 h 861719"/>
                <a:gd name="connsiteX13" fmla="*/ 0 w 1647825"/>
                <a:gd name="connsiteY13" fmla="*/ 861719 h 861719"/>
                <a:gd name="connsiteX14" fmla="*/ 0 w 1647825"/>
                <a:gd name="connsiteY14" fmla="*/ 0 h 861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47825" h="861719">
                  <a:moveTo>
                    <a:pt x="0" y="0"/>
                  </a:moveTo>
                  <a:lnTo>
                    <a:pt x="1647825" y="0"/>
                  </a:lnTo>
                  <a:lnTo>
                    <a:pt x="1647825" y="861719"/>
                  </a:lnTo>
                  <a:lnTo>
                    <a:pt x="1413440" y="861719"/>
                  </a:lnTo>
                  <a:lnTo>
                    <a:pt x="1412616" y="860496"/>
                  </a:lnTo>
                  <a:cubicBezTo>
                    <a:pt x="1374585" y="822466"/>
                    <a:pt x="1322046" y="798943"/>
                    <a:pt x="1264013" y="798943"/>
                  </a:cubicBezTo>
                  <a:cubicBezTo>
                    <a:pt x="1205980" y="798943"/>
                    <a:pt x="1153441" y="822466"/>
                    <a:pt x="1115410" y="860496"/>
                  </a:cubicBezTo>
                  <a:lnTo>
                    <a:pt x="1114586" y="861719"/>
                  </a:lnTo>
                  <a:lnTo>
                    <a:pt x="940242" y="861719"/>
                  </a:lnTo>
                  <a:lnTo>
                    <a:pt x="907566" y="834760"/>
                  </a:lnTo>
                  <a:cubicBezTo>
                    <a:pt x="871572" y="810442"/>
                    <a:pt x="828180" y="796243"/>
                    <a:pt x="781472" y="796243"/>
                  </a:cubicBezTo>
                  <a:cubicBezTo>
                    <a:pt x="734764" y="796243"/>
                    <a:pt x="691372" y="810442"/>
                    <a:pt x="655378" y="834760"/>
                  </a:cubicBezTo>
                  <a:lnTo>
                    <a:pt x="622703" y="861719"/>
                  </a:lnTo>
                  <a:lnTo>
                    <a:pt x="0" y="86171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ECCDC055-4A0F-4AF5-87DA-5A50EA5D9C40}"/>
              </a:ext>
            </a:extLst>
          </p:cNvPr>
          <p:cNvGrpSpPr/>
          <p:nvPr/>
        </p:nvGrpSpPr>
        <p:grpSpPr>
          <a:xfrm>
            <a:off x="440984" y="1349810"/>
            <a:ext cx="1537228" cy="894368"/>
            <a:chOff x="440984" y="1349810"/>
            <a:chExt cx="1537228" cy="894368"/>
          </a:xfrm>
          <a:solidFill>
            <a:schemeClr val="tx1"/>
          </a:solidFill>
        </p:grpSpPr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684B309D-7B1A-4D2E-B3F3-242BC650A826}"/>
                </a:ext>
              </a:extLst>
            </p:cNvPr>
            <p:cNvSpPr/>
            <p:nvPr/>
          </p:nvSpPr>
          <p:spPr>
            <a:xfrm>
              <a:off x="440984" y="1581109"/>
              <a:ext cx="1537228" cy="534203"/>
            </a:xfrm>
            <a:custGeom>
              <a:avLst/>
              <a:gdLst>
                <a:gd name="connsiteX0" fmla="*/ 1454638 w 1537228"/>
                <a:gd name="connsiteY0" fmla="*/ 447073 h 534203"/>
                <a:gd name="connsiteX1" fmla="*/ 1537228 w 1537228"/>
                <a:gd name="connsiteY1" fmla="*/ 447073 h 534203"/>
                <a:gd name="connsiteX2" fmla="*/ 1537228 w 1537228"/>
                <a:gd name="connsiteY2" fmla="*/ 534203 h 534203"/>
                <a:gd name="connsiteX3" fmla="*/ 1476699 w 1537228"/>
                <a:gd name="connsiteY3" fmla="*/ 534203 h 534203"/>
                <a:gd name="connsiteX4" fmla="*/ 1478304 w 1537228"/>
                <a:gd name="connsiteY4" fmla="*/ 526252 h 534203"/>
                <a:gd name="connsiteX5" fmla="*/ 1465601 w 1537228"/>
                <a:gd name="connsiteY5" fmla="*/ 463333 h 534203"/>
                <a:gd name="connsiteX6" fmla="*/ 167626 w 1537228"/>
                <a:gd name="connsiteY6" fmla="*/ 31821 h 534203"/>
                <a:gd name="connsiteX7" fmla="*/ 27332 w 1537228"/>
                <a:gd name="connsiteY7" fmla="*/ 262156 h 534203"/>
                <a:gd name="connsiteX8" fmla="*/ 27332 w 1537228"/>
                <a:gd name="connsiteY8" fmla="*/ 303587 h 534203"/>
                <a:gd name="connsiteX9" fmla="*/ 321030 w 1537228"/>
                <a:gd name="connsiteY9" fmla="*/ 303587 h 534203"/>
                <a:gd name="connsiteX10" fmla="*/ 321030 w 1537228"/>
                <a:gd name="connsiteY10" fmla="*/ 31821 h 534203"/>
                <a:gd name="connsiteX11" fmla="*/ 147562 w 1537228"/>
                <a:gd name="connsiteY11" fmla="*/ 0 h 534203"/>
                <a:gd name="connsiteX12" fmla="*/ 454322 w 1537228"/>
                <a:gd name="connsiteY12" fmla="*/ 0 h 534203"/>
                <a:gd name="connsiteX13" fmla="*/ 454322 w 1537228"/>
                <a:gd name="connsiteY13" fmla="*/ 447073 h 534203"/>
                <a:gd name="connsiteX14" fmla="*/ 1178684 w 1537228"/>
                <a:gd name="connsiteY14" fmla="*/ 447073 h 534203"/>
                <a:gd name="connsiteX15" fmla="*/ 1167721 w 1537228"/>
                <a:gd name="connsiteY15" fmla="*/ 463333 h 534203"/>
                <a:gd name="connsiteX16" fmla="*/ 1155018 w 1537228"/>
                <a:gd name="connsiteY16" fmla="*/ 526252 h 534203"/>
                <a:gd name="connsiteX17" fmla="*/ 1156623 w 1537228"/>
                <a:gd name="connsiteY17" fmla="*/ 534203 h 534203"/>
                <a:gd name="connsiteX18" fmla="*/ 454322 w 1537228"/>
                <a:gd name="connsiteY18" fmla="*/ 534203 h 534203"/>
                <a:gd name="connsiteX19" fmla="*/ 389781 w 1537228"/>
                <a:gd name="connsiteY19" fmla="*/ 534203 h 534203"/>
                <a:gd name="connsiteX20" fmla="*/ 392087 w 1537228"/>
                <a:gd name="connsiteY20" fmla="*/ 522782 h 534203"/>
                <a:gd name="connsiteX21" fmla="*/ 248944 w 1537228"/>
                <a:gd name="connsiteY21" fmla="*/ 379639 h 534203"/>
                <a:gd name="connsiteX22" fmla="*/ 105802 w 1537228"/>
                <a:gd name="connsiteY22" fmla="*/ 522782 h 534203"/>
                <a:gd name="connsiteX23" fmla="*/ 108108 w 1537228"/>
                <a:gd name="connsiteY23" fmla="*/ 534203 h 534203"/>
                <a:gd name="connsiteX24" fmla="*/ 0 w 1537228"/>
                <a:gd name="connsiteY24" fmla="*/ 534203 h 534203"/>
                <a:gd name="connsiteX25" fmla="*/ 0 w 1537228"/>
                <a:gd name="connsiteY25" fmla="*/ 255584 h 53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37228" h="534203">
                  <a:moveTo>
                    <a:pt x="1454638" y="447073"/>
                  </a:moveTo>
                  <a:lnTo>
                    <a:pt x="1537228" y="447073"/>
                  </a:lnTo>
                  <a:lnTo>
                    <a:pt x="1537228" y="534203"/>
                  </a:lnTo>
                  <a:lnTo>
                    <a:pt x="1476699" y="534203"/>
                  </a:lnTo>
                  <a:lnTo>
                    <a:pt x="1478304" y="526252"/>
                  </a:lnTo>
                  <a:cubicBezTo>
                    <a:pt x="1478304" y="503934"/>
                    <a:pt x="1473781" y="482672"/>
                    <a:pt x="1465601" y="463333"/>
                  </a:cubicBezTo>
                  <a:close/>
                  <a:moveTo>
                    <a:pt x="167626" y="31821"/>
                  </a:moveTo>
                  <a:lnTo>
                    <a:pt x="27332" y="262156"/>
                  </a:lnTo>
                  <a:lnTo>
                    <a:pt x="27332" y="303587"/>
                  </a:lnTo>
                  <a:lnTo>
                    <a:pt x="321030" y="303587"/>
                  </a:lnTo>
                  <a:lnTo>
                    <a:pt x="321030" y="31821"/>
                  </a:lnTo>
                  <a:close/>
                  <a:moveTo>
                    <a:pt x="147562" y="0"/>
                  </a:moveTo>
                  <a:lnTo>
                    <a:pt x="454322" y="0"/>
                  </a:lnTo>
                  <a:lnTo>
                    <a:pt x="454322" y="447073"/>
                  </a:lnTo>
                  <a:lnTo>
                    <a:pt x="1178684" y="447073"/>
                  </a:lnTo>
                  <a:lnTo>
                    <a:pt x="1167721" y="463333"/>
                  </a:lnTo>
                  <a:cubicBezTo>
                    <a:pt x="1159541" y="482672"/>
                    <a:pt x="1155018" y="503934"/>
                    <a:pt x="1155018" y="526252"/>
                  </a:cubicBezTo>
                  <a:lnTo>
                    <a:pt x="1156623" y="534203"/>
                  </a:lnTo>
                  <a:lnTo>
                    <a:pt x="454322" y="534203"/>
                  </a:lnTo>
                  <a:lnTo>
                    <a:pt x="389781" y="534203"/>
                  </a:lnTo>
                  <a:lnTo>
                    <a:pt x="392087" y="522782"/>
                  </a:lnTo>
                  <a:cubicBezTo>
                    <a:pt x="392087" y="443726"/>
                    <a:pt x="328000" y="379639"/>
                    <a:pt x="248944" y="379639"/>
                  </a:cubicBezTo>
                  <a:cubicBezTo>
                    <a:pt x="169889" y="379639"/>
                    <a:pt x="105802" y="443726"/>
                    <a:pt x="105802" y="522782"/>
                  </a:cubicBezTo>
                  <a:lnTo>
                    <a:pt x="108108" y="534203"/>
                  </a:lnTo>
                  <a:lnTo>
                    <a:pt x="0" y="534203"/>
                  </a:lnTo>
                  <a:lnTo>
                    <a:pt x="0" y="25558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3E246E85-BCEB-4A56-8510-64991F9ED28D}"/>
                </a:ext>
              </a:extLst>
            </p:cNvPr>
            <p:cNvSpPr/>
            <p:nvPr/>
          </p:nvSpPr>
          <p:spPr>
            <a:xfrm>
              <a:off x="929638" y="1349810"/>
              <a:ext cx="1042349" cy="646630"/>
            </a:xfrm>
            <a:custGeom>
              <a:avLst/>
              <a:gdLst>
                <a:gd name="connsiteX0" fmla="*/ 0 w 1042349"/>
                <a:gd name="connsiteY0" fmla="*/ 0 h 646630"/>
                <a:gd name="connsiteX1" fmla="*/ 1042349 w 1042349"/>
                <a:gd name="connsiteY1" fmla="*/ 0 h 646630"/>
                <a:gd name="connsiteX2" fmla="*/ 1042349 w 1042349"/>
                <a:gd name="connsiteY2" fmla="*/ 646630 h 646630"/>
                <a:gd name="connsiteX3" fmla="*/ 944583 w 1042349"/>
                <a:gd name="connsiteY3" fmla="*/ 646630 h 646630"/>
                <a:gd name="connsiteX4" fmla="*/ 942306 w 1042349"/>
                <a:gd name="connsiteY4" fmla="*/ 643252 h 646630"/>
                <a:gd name="connsiteX5" fmla="*/ 828007 w 1042349"/>
                <a:gd name="connsiteY5" fmla="*/ 595908 h 646630"/>
                <a:gd name="connsiteX6" fmla="*/ 713708 w 1042349"/>
                <a:gd name="connsiteY6" fmla="*/ 643252 h 646630"/>
                <a:gd name="connsiteX7" fmla="*/ 711431 w 1042349"/>
                <a:gd name="connsiteY7" fmla="*/ 646630 h 646630"/>
                <a:gd name="connsiteX8" fmla="*/ 0 w 1042349"/>
                <a:gd name="connsiteY8" fmla="*/ 646630 h 646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2349" h="646630">
                  <a:moveTo>
                    <a:pt x="0" y="0"/>
                  </a:moveTo>
                  <a:lnTo>
                    <a:pt x="1042349" y="0"/>
                  </a:lnTo>
                  <a:lnTo>
                    <a:pt x="1042349" y="646630"/>
                  </a:lnTo>
                  <a:lnTo>
                    <a:pt x="944583" y="646630"/>
                  </a:lnTo>
                  <a:lnTo>
                    <a:pt x="942306" y="643252"/>
                  </a:lnTo>
                  <a:cubicBezTo>
                    <a:pt x="913054" y="614001"/>
                    <a:pt x="872644" y="595908"/>
                    <a:pt x="828007" y="595908"/>
                  </a:cubicBezTo>
                  <a:cubicBezTo>
                    <a:pt x="783371" y="595908"/>
                    <a:pt x="742960" y="614001"/>
                    <a:pt x="713708" y="643252"/>
                  </a:cubicBezTo>
                  <a:lnTo>
                    <a:pt x="711431" y="646630"/>
                  </a:lnTo>
                  <a:lnTo>
                    <a:pt x="0" y="64663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1" name="フリーフォーム: 図形 350">
              <a:extLst>
                <a:ext uri="{FF2B5EF4-FFF2-40B4-BE49-F238E27FC236}">
                  <a16:creationId xmlns:a16="http://schemas.microsoft.com/office/drawing/2014/main" id="{AAEA1624-C27E-496A-8B9F-74BA45921891}"/>
                </a:ext>
              </a:extLst>
            </p:cNvPr>
            <p:cNvSpPr/>
            <p:nvPr/>
          </p:nvSpPr>
          <p:spPr>
            <a:xfrm>
              <a:off x="551983" y="1968288"/>
              <a:ext cx="275890" cy="275890"/>
            </a:xfrm>
            <a:custGeom>
              <a:avLst/>
              <a:gdLst>
                <a:gd name="connsiteX0" fmla="*/ 137945 w 275890"/>
                <a:gd name="connsiteY0" fmla="*/ 63262 h 275890"/>
                <a:gd name="connsiteX1" fmla="*/ 63262 w 275890"/>
                <a:gd name="connsiteY1" fmla="*/ 137945 h 275890"/>
                <a:gd name="connsiteX2" fmla="*/ 137945 w 275890"/>
                <a:gd name="connsiteY2" fmla="*/ 212628 h 275890"/>
                <a:gd name="connsiteX3" fmla="*/ 212628 w 275890"/>
                <a:gd name="connsiteY3" fmla="*/ 137945 h 275890"/>
                <a:gd name="connsiteX4" fmla="*/ 137945 w 275890"/>
                <a:gd name="connsiteY4" fmla="*/ 63262 h 275890"/>
                <a:gd name="connsiteX5" fmla="*/ 137945 w 275890"/>
                <a:gd name="connsiteY5" fmla="*/ 0 h 275890"/>
                <a:gd name="connsiteX6" fmla="*/ 275890 w 275890"/>
                <a:gd name="connsiteY6" fmla="*/ 137945 h 275890"/>
                <a:gd name="connsiteX7" fmla="*/ 137945 w 275890"/>
                <a:gd name="connsiteY7" fmla="*/ 275890 h 275890"/>
                <a:gd name="connsiteX8" fmla="*/ 0 w 275890"/>
                <a:gd name="connsiteY8" fmla="*/ 137945 h 275890"/>
                <a:gd name="connsiteX9" fmla="*/ 137945 w 275890"/>
                <a:gd name="connsiteY9" fmla="*/ 0 h 27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5890" h="275890">
                  <a:moveTo>
                    <a:pt x="137945" y="63262"/>
                  </a:moveTo>
                  <a:cubicBezTo>
                    <a:pt x="96699" y="63262"/>
                    <a:pt x="63262" y="96699"/>
                    <a:pt x="63262" y="137945"/>
                  </a:cubicBezTo>
                  <a:cubicBezTo>
                    <a:pt x="63262" y="179191"/>
                    <a:pt x="96699" y="212628"/>
                    <a:pt x="137945" y="212628"/>
                  </a:cubicBezTo>
                  <a:cubicBezTo>
                    <a:pt x="179191" y="212628"/>
                    <a:pt x="212628" y="179191"/>
                    <a:pt x="212628" y="137945"/>
                  </a:cubicBezTo>
                  <a:cubicBezTo>
                    <a:pt x="212628" y="96699"/>
                    <a:pt x="179191" y="63262"/>
                    <a:pt x="137945" y="63262"/>
                  </a:cubicBezTo>
                  <a:close/>
                  <a:moveTo>
                    <a:pt x="137945" y="0"/>
                  </a:moveTo>
                  <a:cubicBezTo>
                    <a:pt x="214130" y="0"/>
                    <a:pt x="275890" y="61760"/>
                    <a:pt x="275890" y="137945"/>
                  </a:cubicBezTo>
                  <a:cubicBezTo>
                    <a:pt x="275890" y="214130"/>
                    <a:pt x="214130" y="275890"/>
                    <a:pt x="137945" y="275890"/>
                  </a:cubicBezTo>
                  <a:cubicBezTo>
                    <a:pt x="61760" y="275890"/>
                    <a:pt x="0" y="214130"/>
                    <a:pt x="0" y="137945"/>
                  </a:cubicBezTo>
                  <a:cubicBezTo>
                    <a:pt x="0" y="61760"/>
                    <a:pt x="61760" y="0"/>
                    <a:pt x="13794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4" name="フリーフォーム: 図形 353">
              <a:extLst>
                <a:ext uri="{FF2B5EF4-FFF2-40B4-BE49-F238E27FC236}">
                  <a16:creationId xmlns:a16="http://schemas.microsoft.com/office/drawing/2014/main" id="{37032E59-0F66-429B-9B8C-309280012A34}"/>
                </a:ext>
              </a:extLst>
            </p:cNvPr>
            <p:cNvSpPr/>
            <p:nvPr/>
          </p:nvSpPr>
          <p:spPr>
            <a:xfrm>
              <a:off x="1616217" y="1968288"/>
              <a:ext cx="275890" cy="275890"/>
            </a:xfrm>
            <a:custGeom>
              <a:avLst/>
              <a:gdLst>
                <a:gd name="connsiteX0" fmla="*/ 137945 w 275890"/>
                <a:gd name="connsiteY0" fmla="*/ 63262 h 275890"/>
                <a:gd name="connsiteX1" fmla="*/ 63262 w 275890"/>
                <a:gd name="connsiteY1" fmla="*/ 137945 h 275890"/>
                <a:gd name="connsiteX2" fmla="*/ 137945 w 275890"/>
                <a:gd name="connsiteY2" fmla="*/ 212628 h 275890"/>
                <a:gd name="connsiteX3" fmla="*/ 212628 w 275890"/>
                <a:gd name="connsiteY3" fmla="*/ 137945 h 275890"/>
                <a:gd name="connsiteX4" fmla="*/ 137945 w 275890"/>
                <a:gd name="connsiteY4" fmla="*/ 63262 h 275890"/>
                <a:gd name="connsiteX5" fmla="*/ 137945 w 275890"/>
                <a:gd name="connsiteY5" fmla="*/ 0 h 275890"/>
                <a:gd name="connsiteX6" fmla="*/ 275890 w 275890"/>
                <a:gd name="connsiteY6" fmla="*/ 137945 h 275890"/>
                <a:gd name="connsiteX7" fmla="*/ 137945 w 275890"/>
                <a:gd name="connsiteY7" fmla="*/ 275890 h 275890"/>
                <a:gd name="connsiteX8" fmla="*/ 0 w 275890"/>
                <a:gd name="connsiteY8" fmla="*/ 137945 h 275890"/>
                <a:gd name="connsiteX9" fmla="*/ 137945 w 275890"/>
                <a:gd name="connsiteY9" fmla="*/ 0 h 27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5890" h="275890">
                  <a:moveTo>
                    <a:pt x="137945" y="63262"/>
                  </a:moveTo>
                  <a:cubicBezTo>
                    <a:pt x="96699" y="63262"/>
                    <a:pt x="63262" y="96699"/>
                    <a:pt x="63262" y="137945"/>
                  </a:cubicBezTo>
                  <a:cubicBezTo>
                    <a:pt x="63262" y="179191"/>
                    <a:pt x="96699" y="212628"/>
                    <a:pt x="137945" y="212628"/>
                  </a:cubicBezTo>
                  <a:cubicBezTo>
                    <a:pt x="179191" y="212628"/>
                    <a:pt x="212628" y="179191"/>
                    <a:pt x="212628" y="137945"/>
                  </a:cubicBezTo>
                  <a:cubicBezTo>
                    <a:pt x="212628" y="96699"/>
                    <a:pt x="179191" y="63262"/>
                    <a:pt x="137945" y="63262"/>
                  </a:cubicBezTo>
                  <a:close/>
                  <a:moveTo>
                    <a:pt x="137945" y="0"/>
                  </a:moveTo>
                  <a:cubicBezTo>
                    <a:pt x="214130" y="0"/>
                    <a:pt x="275890" y="61760"/>
                    <a:pt x="275890" y="137945"/>
                  </a:cubicBezTo>
                  <a:cubicBezTo>
                    <a:pt x="275890" y="214130"/>
                    <a:pt x="214130" y="275890"/>
                    <a:pt x="137945" y="275890"/>
                  </a:cubicBezTo>
                  <a:cubicBezTo>
                    <a:pt x="61760" y="275890"/>
                    <a:pt x="0" y="214130"/>
                    <a:pt x="0" y="137945"/>
                  </a:cubicBezTo>
                  <a:cubicBezTo>
                    <a:pt x="0" y="61760"/>
                    <a:pt x="61760" y="0"/>
                    <a:pt x="13794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28AFF250-CBBF-4466-8916-2C2785449CC5}"/>
              </a:ext>
            </a:extLst>
          </p:cNvPr>
          <p:cNvGrpSpPr/>
          <p:nvPr/>
        </p:nvGrpSpPr>
        <p:grpSpPr>
          <a:xfrm>
            <a:off x="4159675" y="3228000"/>
            <a:ext cx="1581953" cy="774733"/>
            <a:chOff x="4159675" y="3228000"/>
            <a:chExt cx="1581953" cy="774733"/>
          </a:xfrm>
          <a:solidFill>
            <a:schemeClr val="tx1"/>
          </a:solidFill>
        </p:grpSpPr>
        <p:sp>
          <p:nvSpPr>
            <p:cNvPr id="374" name="フリーフォーム: 図形 373">
              <a:extLst>
                <a:ext uri="{FF2B5EF4-FFF2-40B4-BE49-F238E27FC236}">
                  <a16:creationId xmlns:a16="http://schemas.microsoft.com/office/drawing/2014/main" id="{8F8609E7-F97A-4D08-8D59-04734C9CDAFE}"/>
                </a:ext>
              </a:extLst>
            </p:cNvPr>
            <p:cNvSpPr/>
            <p:nvPr/>
          </p:nvSpPr>
          <p:spPr>
            <a:xfrm>
              <a:off x="4159675" y="3350004"/>
              <a:ext cx="1554370" cy="540160"/>
            </a:xfrm>
            <a:custGeom>
              <a:avLst/>
              <a:gdLst>
                <a:gd name="connsiteX0" fmla="*/ 1447558 w 1554370"/>
                <a:gd name="connsiteY0" fmla="*/ 452058 h 540160"/>
                <a:gd name="connsiteX1" fmla="*/ 1554370 w 1554370"/>
                <a:gd name="connsiteY1" fmla="*/ 452058 h 540160"/>
                <a:gd name="connsiteX2" fmla="*/ 1554370 w 1554370"/>
                <a:gd name="connsiteY2" fmla="*/ 540160 h 540160"/>
                <a:gd name="connsiteX3" fmla="*/ 1470230 w 1554370"/>
                <a:gd name="connsiteY3" fmla="*/ 540160 h 540160"/>
                <a:gd name="connsiteX4" fmla="*/ 1472561 w 1554370"/>
                <a:gd name="connsiteY4" fmla="*/ 528612 h 540160"/>
                <a:gd name="connsiteX5" fmla="*/ 1461187 w 1554370"/>
                <a:gd name="connsiteY5" fmla="*/ 472273 h 540160"/>
                <a:gd name="connsiteX6" fmla="*/ 187104 w 1554370"/>
                <a:gd name="connsiteY6" fmla="*/ 32306 h 540160"/>
                <a:gd name="connsiteX7" fmla="*/ 58126 w 1554370"/>
                <a:gd name="connsiteY7" fmla="*/ 244061 h 540160"/>
                <a:gd name="connsiteX8" fmla="*/ 58126 w 1554370"/>
                <a:gd name="connsiteY8" fmla="*/ 282150 h 540160"/>
                <a:gd name="connsiteX9" fmla="*/ 328133 w 1554370"/>
                <a:gd name="connsiteY9" fmla="*/ 282150 h 540160"/>
                <a:gd name="connsiteX10" fmla="*/ 328133 w 1554370"/>
                <a:gd name="connsiteY10" fmla="*/ 32306 h 540160"/>
                <a:gd name="connsiteX11" fmla="*/ 149207 w 1554370"/>
                <a:gd name="connsiteY11" fmla="*/ 0 h 540160"/>
                <a:gd name="connsiteX12" fmla="*/ 459389 w 1554370"/>
                <a:gd name="connsiteY12" fmla="*/ 0 h 540160"/>
                <a:gd name="connsiteX13" fmla="*/ 459389 w 1554370"/>
                <a:gd name="connsiteY13" fmla="*/ 452058 h 540160"/>
                <a:gd name="connsiteX14" fmla="*/ 1208087 w 1554370"/>
                <a:gd name="connsiteY14" fmla="*/ 452058 h 540160"/>
                <a:gd name="connsiteX15" fmla="*/ 1194458 w 1554370"/>
                <a:gd name="connsiteY15" fmla="*/ 472273 h 540160"/>
                <a:gd name="connsiteX16" fmla="*/ 1183084 w 1554370"/>
                <a:gd name="connsiteY16" fmla="*/ 528612 h 540160"/>
                <a:gd name="connsiteX17" fmla="*/ 1185415 w 1554370"/>
                <a:gd name="connsiteY17" fmla="*/ 540160 h 540160"/>
                <a:gd name="connsiteX18" fmla="*/ 459389 w 1554370"/>
                <a:gd name="connsiteY18" fmla="*/ 540160 h 540160"/>
                <a:gd name="connsiteX19" fmla="*/ 394128 w 1554370"/>
                <a:gd name="connsiteY19" fmla="*/ 540160 h 540160"/>
                <a:gd name="connsiteX20" fmla="*/ 396459 w 1554370"/>
                <a:gd name="connsiteY20" fmla="*/ 528612 h 540160"/>
                <a:gd name="connsiteX21" fmla="*/ 251721 w 1554370"/>
                <a:gd name="connsiteY21" fmla="*/ 383873 h 540160"/>
                <a:gd name="connsiteX22" fmla="*/ 106982 w 1554370"/>
                <a:gd name="connsiteY22" fmla="*/ 528612 h 540160"/>
                <a:gd name="connsiteX23" fmla="*/ 109313 w 1554370"/>
                <a:gd name="connsiteY23" fmla="*/ 540160 h 540160"/>
                <a:gd name="connsiteX24" fmla="*/ 0 w 1554370"/>
                <a:gd name="connsiteY24" fmla="*/ 540160 h 540160"/>
                <a:gd name="connsiteX25" fmla="*/ 0 w 1554370"/>
                <a:gd name="connsiteY25" fmla="*/ 258434 h 540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54370" h="540160">
                  <a:moveTo>
                    <a:pt x="1447558" y="452058"/>
                  </a:moveTo>
                  <a:lnTo>
                    <a:pt x="1554370" y="452058"/>
                  </a:lnTo>
                  <a:lnTo>
                    <a:pt x="1554370" y="540160"/>
                  </a:lnTo>
                  <a:lnTo>
                    <a:pt x="1470230" y="540160"/>
                  </a:lnTo>
                  <a:lnTo>
                    <a:pt x="1472561" y="528612"/>
                  </a:lnTo>
                  <a:cubicBezTo>
                    <a:pt x="1472561" y="508627"/>
                    <a:pt x="1468511" y="489589"/>
                    <a:pt x="1461187" y="472273"/>
                  </a:cubicBezTo>
                  <a:close/>
                  <a:moveTo>
                    <a:pt x="187104" y="32306"/>
                  </a:moveTo>
                  <a:lnTo>
                    <a:pt x="58126" y="244061"/>
                  </a:lnTo>
                  <a:lnTo>
                    <a:pt x="58126" y="282150"/>
                  </a:lnTo>
                  <a:lnTo>
                    <a:pt x="328133" y="282150"/>
                  </a:lnTo>
                  <a:lnTo>
                    <a:pt x="328133" y="32306"/>
                  </a:lnTo>
                  <a:close/>
                  <a:moveTo>
                    <a:pt x="149207" y="0"/>
                  </a:moveTo>
                  <a:lnTo>
                    <a:pt x="459389" y="0"/>
                  </a:lnTo>
                  <a:lnTo>
                    <a:pt x="459389" y="452058"/>
                  </a:lnTo>
                  <a:lnTo>
                    <a:pt x="1208087" y="452058"/>
                  </a:lnTo>
                  <a:lnTo>
                    <a:pt x="1194458" y="472273"/>
                  </a:lnTo>
                  <a:cubicBezTo>
                    <a:pt x="1187134" y="489589"/>
                    <a:pt x="1183084" y="508627"/>
                    <a:pt x="1183084" y="528612"/>
                  </a:cubicBezTo>
                  <a:lnTo>
                    <a:pt x="1185415" y="540160"/>
                  </a:lnTo>
                  <a:lnTo>
                    <a:pt x="459389" y="540160"/>
                  </a:lnTo>
                  <a:lnTo>
                    <a:pt x="394128" y="540160"/>
                  </a:lnTo>
                  <a:lnTo>
                    <a:pt x="396459" y="528612"/>
                  </a:lnTo>
                  <a:cubicBezTo>
                    <a:pt x="396459" y="448674"/>
                    <a:pt x="331658" y="383873"/>
                    <a:pt x="251721" y="383873"/>
                  </a:cubicBezTo>
                  <a:cubicBezTo>
                    <a:pt x="171783" y="383873"/>
                    <a:pt x="106982" y="448674"/>
                    <a:pt x="106982" y="528612"/>
                  </a:cubicBezTo>
                  <a:lnTo>
                    <a:pt x="109313" y="540160"/>
                  </a:lnTo>
                  <a:lnTo>
                    <a:pt x="0" y="540160"/>
                  </a:lnTo>
                  <a:lnTo>
                    <a:pt x="0" y="25843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1" name="フリーフォーム: 図形 360">
              <a:extLst>
                <a:ext uri="{FF2B5EF4-FFF2-40B4-BE49-F238E27FC236}">
                  <a16:creationId xmlns:a16="http://schemas.microsoft.com/office/drawing/2014/main" id="{2D195C61-3EDA-4917-AFCD-386E0978A430}"/>
                </a:ext>
              </a:extLst>
            </p:cNvPr>
            <p:cNvSpPr/>
            <p:nvPr/>
          </p:nvSpPr>
          <p:spPr>
            <a:xfrm>
              <a:off x="5365748" y="3759235"/>
              <a:ext cx="243498" cy="243498"/>
            </a:xfrm>
            <a:custGeom>
              <a:avLst/>
              <a:gdLst>
                <a:gd name="connsiteX0" fmla="*/ 211120 w 422240"/>
                <a:gd name="connsiteY0" fmla="*/ 96820 h 422240"/>
                <a:gd name="connsiteX1" fmla="*/ 96820 w 422240"/>
                <a:gd name="connsiteY1" fmla="*/ 211120 h 422240"/>
                <a:gd name="connsiteX2" fmla="*/ 211120 w 422240"/>
                <a:gd name="connsiteY2" fmla="*/ 325420 h 422240"/>
                <a:gd name="connsiteX3" fmla="*/ 325420 w 422240"/>
                <a:gd name="connsiteY3" fmla="*/ 211120 h 422240"/>
                <a:gd name="connsiteX4" fmla="*/ 211120 w 422240"/>
                <a:gd name="connsiteY4" fmla="*/ 96820 h 422240"/>
                <a:gd name="connsiteX5" fmla="*/ 211120 w 422240"/>
                <a:gd name="connsiteY5" fmla="*/ 0 h 422240"/>
                <a:gd name="connsiteX6" fmla="*/ 422240 w 422240"/>
                <a:gd name="connsiteY6" fmla="*/ 211120 h 422240"/>
                <a:gd name="connsiteX7" fmla="*/ 211120 w 422240"/>
                <a:gd name="connsiteY7" fmla="*/ 422240 h 422240"/>
                <a:gd name="connsiteX8" fmla="*/ 0 w 422240"/>
                <a:gd name="connsiteY8" fmla="*/ 211120 h 422240"/>
                <a:gd name="connsiteX9" fmla="*/ 211120 w 422240"/>
                <a:gd name="connsiteY9" fmla="*/ 0 h 42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2240" h="422240">
                  <a:moveTo>
                    <a:pt x="211120" y="96820"/>
                  </a:moveTo>
                  <a:cubicBezTo>
                    <a:pt x="147994" y="96820"/>
                    <a:pt x="96820" y="147994"/>
                    <a:pt x="96820" y="211120"/>
                  </a:cubicBezTo>
                  <a:cubicBezTo>
                    <a:pt x="96820" y="274246"/>
                    <a:pt x="147994" y="325420"/>
                    <a:pt x="211120" y="325420"/>
                  </a:cubicBezTo>
                  <a:cubicBezTo>
                    <a:pt x="274246" y="325420"/>
                    <a:pt x="325420" y="274246"/>
                    <a:pt x="325420" y="211120"/>
                  </a:cubicBezTo>
                  <a:cubicBezTo>
                    <a:pt x="325420" y="147994"/>
                    <a:pt x="274246" y="96820"/>
                    <a:pt x="211120" y="96820"/>
                  </a:cubicBezTo>
                  <a:close/>
                  <a:moveTo>
                    <a:pt x="211120" y="0"/>
                  </a:moveTo>
                  <a:cubicBezTo>
                    <a:pt x="327718" y="0"/>
                    <a:pt x="422240" y="94522"/>
                    <a:pt x="422240" y="211120"/>
                  </a:cubicBezTo>
                  <a:cubicBezTo>
                    <a:pt x="422240" y="327718"/>
                    <a:pt x="327718" y="422240"/>
                    <a:pt x="211120" y="422240"/>
                  </a:cubicBezTo>
                  <a:cubicBezTo>
                    <a:pt x="94522" y="422240"/>
                    <a:pt x="0" y="327718"/>
                    <a:pt x="0" y="211120"/>
                  </a:cubicBezTo>
                  <a:cubicBezTo>
                    <a:pt x="0" y="94522"/>
                    <a:pt x="94522" y="0"/>
                    <a:pt x="21112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8" name="フリーフォーム: 図形 367">
              <a:extLst>
                <a:ext uri="{FF2B5EF4-FFF2-40B4-BE49-F238E27FC236}">
                  <a16:creationId xmlns:a16="http://schemas.microsoft.com/office/drawing/2014/main" id="{BBAA2BCB-9499-4966-B5AD-331D4F6996E1}"/>
                </a:ext>
              </a:extLst>
            </p:cNvPr>
            <p:cNvSpPr/>
            <p:nvPr/>
          </p:nvSpPr>
          <p:spPr>
            <a:xfrm>
              <a:off x="4289646" y="3759235"/>
              <a:ext cx="243498" cy="243498"/>
            </a:xfrm>
            <a:custGeom>
              <a:avLst/>
              <a:gdLst>
                <a:gd name="connsiteX0" fmla="*/ 211120 w 422240"/>
                <a:gd name="connsiteY0" fmla="*/ 96820 h 422240"/>
                <a:gd name="connsiteX1" fmla="*/ 96820 w 422240"/>
                <a:gd name="connsiteY1" fmla="*/ 211120 h 422240"/>
                <a:gd name="connsiteX2" fmla="*/ 211120 w 422240"/>
                <a:gd name="connsiteY2" fmla="*/ 325420 h 422240"/>
                <a:gd name="connsiteX3" fmla="*/ 325420 w 422240"/>
                <a:gd name="connsiteY3" fmla="*/ 211120 h 422240"/>
                <a:gd name="connsiteX4" fmla="*/ 211120 w 422240"/>
                <a:gd name="connsiteY4" fmla="*/ 96820 h 422240"/>
                <a:gd name="connsiteX5" fmla="*/ 211120 w 422240"/>
                <a:gd name="connsiteY5" fmla="*/ 0 h 422240"/>
                <a:gd name="connsiteX6" fmla="*/ 422240 w 422240"/>
                <a:gd name="connsiteY6" fmla="*/ 211120 h 422240"/>
                <a:gd name="connsiteX7" fmla="*/ 211120 w 422240"/>
                <a:gd name="connsiteY7" fmla="*/ 422240 h 422240"/>
                <a:gd name="connsiteX8" fmla="*/ 0 w 422240"/>
                <a:gd name="connsiteY8" fmla="*/ 211120 h 422240"/>
                <a:gd name="connsiteX9" fmla="*/ 211120 w 422240"/>
                <a:gd name="connsiteY9" fmla="*/ 0 h 42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2240" h="422240">
                  <a:moveTo>
                    <a:pt x="211120" y="96820"/>
                  </a:moveTo>
                  <a:cubicBezTo>
                    <a:pt x="147994" y="96820"/>
                    <a:pt x="96820" y="147994"/>
                    <a:pt x="96820" y="211120"/>
                  </a:cubicBezTo>
                  <a:cubicBezTo>
                    <a:pt x="96820" y="274246"/>
                    <a:pt x="147994" y="325420"/>
                    <a:pt x="211120" y="325420"/>
                  </a:cubicBezTo>
                  <a:cubicBezTo>
                    <a:pt x="274246" y="325420"/>
                    <a:pt x="325420" y="274246"/>
                    <a:pt x="325420" y="211120"/>
                  </a:cubicBezTo>
                  <a:cubicBezTo>
                    <a:pt x="325420" y="147994"/>
                    <a:pt x="274246" y="96820"/>
                    <a:pt x="211120" y="96820"/>
                  </a:cubicBezTo>
                  <a:close/>
                  <a:moveTo>
                    <a:pt x="211120" y="0"/>
                  </a:moveTo>
                  <a:cubicBezTo>
                    <a:pt x="327718" y="0"/>
                    <a:pt x="422240" y="94522"/>
                    <a:pt x="422240" y="211120"/>
                  </a:cubicBezTo>
                  <a:cubicBezTo>
                    <a:pt x="422240" y="327718"/>
                    <a:pt x="327718" y="422240"/>
                    <a:pt x="211120" y="422240"/>
                  </a:cubicBezTo>
                  <a:cubicBezTo>
                    <a:pt x="94522" y="422240"/>
                    <a:pt x="0" y="327718"/>
                    <a:pt x="0" y="211120"/>
                  </a:cubicBezTo>
                  <a:cubicBezTo>
                    <a:pt x="0" y="94522"/>
                    <a:pt x="94522" y="0"/>
                    <a:pt x="21112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4" name="フリーフォーム: 図形 383">
              <a:extLst>
                <a:ext uri="{FF2B5EF4-FFF2-40B4-BE49-F238E27FC236}">
                  <a16:creationId xmlns:a16="http://schemas.microsoft.com/office/drawing/2014/main" id="{C6B519A5-79DD-424C-A513-51CBA7678991}"/>
                </a:ext>
              </a:extLst>
            </p:cNvPr>
            <p:cNvSpPr/>
            <p:nvPr/>
          </p:nvSpPr>
          <p:spPr>
            <a:xfrm>
              <a:off x="4652940" y="3350004"/>
              <a:ext cx="1088688" cy="429097"/>
            </a:xfrm>
            <a:custGeom>
              <a:avLst/>
              <a:gdLst>
                <a:gd name="connsiteX0" fmla="*/ 0 w 1088688"/>
                <a:gd name="connsiteY0" fmla="*/ 0 h 525637"/>
                <a:gd name="connsiteX1" fmla="*/ 1088688 w 1088688"/>
                <a:gd name="connsiteY1" fmla="*/ 0 h 525637"/>
                <a:gd name="connsiteX2" fmla="*/ 1088688 w 1088688"/>
                <a:gd name="connsiteY2" fmla="*/ 92997 h 525637"/>
                <a:gd name="connsiteX3" fmla="*/ 1088688 w 1088688"/>
                <a:gd name="connsiteY3" fmla="*/ 133350 h 525637"/>
                <a:gd name="connsiteX4" fmla="*/ 1088688 w 1088688"/>
                <a:gd name="connsiteY4" fmla="*/ 151652 h 525637"/>
                <a:gd name="connsiteX5" fmla="*/ 1088688 w 1088688"/>
                <a:gd name="connsiteY5" fmla="*/ 226347 h 525637"/>
                <a:gd name="connsiteX6" fmla="*/ 1088688 w 1088688"/>
                <a:gd name="connsiteY6" fmla="*/ 244649 h 525637"/>
                <a:gd name="connsiteX7" fmla="*/ 1088688 w 1088688"/>
                <a:gd name="connsiteY7" fmla="*/ 280988 h 525637"/>
                <a:gd name="connsiteX8" fmla="*/ 1088688 w 1088688"/>
                <a:gd name="connsiteY8" fmla="*/ 285002 h 525637"/>
                <a:gd name="connsiteX9" fmla="*/ 1088688 w 1088688"/>
                <a:gd name="connsiteY9" fmla="*/ 373985 h 525637"/>
                <a:gd name="connsiteX10" fmla="*/ 1088688 w 1088688"/>
                <a:gd name="connsiteY10" fmla="*/ 377999 h 525637"/>
                <a:gd name="connsiteX11" fmla="*/ 1088688 w 1088688"/>
                <a:gd name="connsiteY11" fmla="*/ 432640 h 525637"/>
                <a:gd name="connsiteX12" fmla="*/ 1088688 w 1088688"/>
                <a:gd name="connsiteY12" fmla="*/ 525637 h 525637"/>
                <a:gd name="connsiteX13" fmla="*/ 933834 w 1088688"/>
                <a:gd name="connsiteY13" fmla="*/ 525637 h 525637"/>
                <a:gd name="connsiteX14" fmla="*/ 933290 w 1088688"/>
                <a:gd name="connsiteY14" fmla="*/ 524829 h 525637"/>
                <a:gd name="connsiteX15" fmla="*/ 835111 w 1088688"/>
                <a:gd name="connsiteY15" fmla="*/ 484162 h 525637"/>
                <a:gd name="connsiteX16" fmla="*/ 736931 w 1088688"/>
                <a:gd name="connsiteY16" fmla="*/ 524829 h 525637"/>
                <a:gd name="connsiteX17" fmla="*/ 736387 w 1088688"/>
                <a:gd name="connsiteY17" fmla="*/ 525637 h 525637"/>
                <a:gd name="connsiteX18" fmla="*/ 0 w 1088688"/>
                <a:gd name="connsiteY18" fmla="*/ 525637 h 525637"/>
                <a:gd name="connsiteX19" fmla="*/ 0 w 1088688"/>
                <a:gd name="connsiteY19" fmla="*/ 432640 h 525637"/>
                <a:gd name="connsiteX20" fmla="*/ 0 w 1088688"/>
                <a:gd name="connsiteY20" fmla="*/ 377999 h 525637"/>
                <a:gd name="connsiteX21" fmla="*/ 0 w 1088688"/>
                <a:gd name="connsiteY21" fmla="*/ 373985 h 525637"/>
                <a:gd name="connsiteX22" fmla="*/ 0 w 1088688"/>
                <a:gd name="connsiteY22" fmla="*/ 285002 h 525637"/>
                <a:gd name="connsiteX23" fmla="*/ 0 w 1088688"/>
                <a:gd name="connsiteY23" fmla="*/ 280988 h 525637"/>
                <a:gd name="connsiteX24" fmla="*/ 0 w 1088688"/>
                <a:gd name="connsiteY24" fmla="*/ 244649 h 525637"/>
                <a:gd name="connsiteX25" fmla="*/ 0 w 1088688"/>
                <a:gd name="connsiteY25" fmla="*/ 226347 h 525637"/>
                <a:gd name="connsiteX26" fmla="*/ 0 w 1088688"/>
                <a:gd name="connsiteY26" fmla="*/ 151652 h 525637"/>
                <a:gd name="connsiteX27" fmla="*/ 0 w 1088688"/>
                <a:gd name="connsiteY27" fmla="*/ 133350 h 525637"/>
                <a:gd name="connsiteX28" fmla="*/ 0 w 1088688"/>
                <a:gd name="connsiteY28" fmla="*/ 92997 h 525637"/>
                <a:gd name="connsiteX0" fmla="*/ 0 w 1088688"/>
                <a:gd name="connsiteY0" fmla="*/ 0 h 525637"/>
                <a:gd name="connsiteX1" fmla="*/ 1088688 w 1088688"/>
                <a:gd name="connsiteY1" fmla="*/ 0 h 525637"/>
                <a:gd name="connsiteX2" fmla="*/ 1088688 w 1088688"/>
                <a:gd name="connsiteY2" fmla="*/ 92997 h 525637"/>
                <a:gd name="connsiteX3" fmla="*/ 1088688 w 1088688"/>
                <a:gd name="connsiteY3" fmla="*/ 133350 h 525637"/>
                <a:gd name="connsiteX4" fmla="*/ 1088688 w 1088688"/>
                <a:gd name="connsiteY4" fmla="*/ 151652 h 525637"/>
                <a:gd name="connsiteX5" fmla="*/ 1088688 w 1088688"/>
                <a:gd name="connsiteY5" fmla="*/ 226347 h 525637"/>
                <a:gd name="connsiteX6" fmla="*/ 1088688 w 1088688"/>
                <a:gd name="connsiteY6" fmla="*/ 244649 h 525637"/>
                <a:gd name="connsiteX7" fmla="*/ 1088688 w 1088688"/>
                <a:gd name="connsiteY7" fmla="*/ 280988 h 525637"/>
                <a:gd name="connsiteX8" fmla="*/ 1088688 w 1088688"/>
                <a:gd name="connsiteY8" fmla="*/ 285002 h 525637"/>
                <a:gd name="connsiteX9" fmla="*/ 1088688 w 1088688"/>
                <a:gd name="connsiteY9" fmla="*/ 373985 h 525637"/>
                <a:gd name="connsiteX10" fmla="*/ 1088688 w 1088688"/>
                <a:gd name="connsiteY10" fmla="*/ 377999 h 525637"/>
                <a:gd name="connsiteX11" fmla="*/ 1088688 w 1088688"/>
                <a:gd name="connsiteY11" fmla="*/ 432640 h 525637"/>
                <a:gd name="connsiteX12" fmla="*/ 1088688 w 1088688"/>
                <a:gd name="connsiteY12" fmla="*/ 525637 h 525637"/>
                <a:gd name="connsiteX13" fmla="*/ 933834 w 1088688"/>
                <a:gd name="connsiteY13" fmla="*/ 525637 h 525637"/>
                <a:gd name="connsiteX14" fmla="*/ 933290 w 1088688"/>
                <a:gd name="connsiteY14" fmla="*/ 524829 h 525637"/>
                <a:gd name="connsiteX15" fmla="*/ 835111 w 1088688"/>
                <a:gd name="connsiteY15" fmla="*/ 484162 h 525637"/>
                <a:gd name="connsiteX16" fmla="*/ 736931 w 1088688"/>
                <a:gd name="connsiteY16" fmla="*/ 524829 h 525637"/>
                <a:gd name="connsiteX17" fmla="*/ 736387 w 1088688"/>
                <a:gd name="connsiteY17" fmla="*/ 525637 h 525637"/>
                <a:gd name="connsiteX18" fmla="*/ 0 w 1088688"/>
                <a:gd name="connsiteY18" fmla="*/ 525637 h 525637"/>
                <a:gd name="connsiteX19" fmla="*/ 0 w 1088688"/>
                <a:gd name="connsiteY19" fmla="*/ 432640 h 525637"/>
                <a:gd name="connsiteX20" fmla="*/ 0 w 1088688"/>
                <a:gd name="connsiteY20" fmla="*/ 377999 h 525637"/>
                <a:gd name="connsiteX21" fmla="*/ 0 w 1088688"/>
                <a:gd name="connsiteY21" fmla="*/ 373985 h 525637"/>
                <a:gd name="connsiteX22" fmla="*/ 0 w 1088688"/>
                <a:gd name="connsiteY22" fmla="*/ 285002 h 525637"/>
                <a:gd name="connsiteX23" fmla="*/ 0 w 1088688"/>
                <a:gd name="connsiteY23" fmla="*/ 280988 h 525637"/>
                <a:gd name="connsiteX24" fmla="*/ 0 w 1088688"/>
                <a:gd name="connsiteY24" fmla="*/ 244649 h 525637"/>
                <a:gd name="connsiteX25" fmla="*/ 0 w 1088688"/>
                <a:gd name="connsiteY25" fmla="*/ 226347 h 525637"/>
                <a:gd name="connsiteX26" fmla="*/ 0 w 1088688"/>
                <a:gd name="connsiteY26" fmla="*/ 151652 h 525637"/>
                <a:gd name="connsiteX27" fmla="*/ 0 w 1088688"/>
                <a:gd name="connsiteY27" fmla="*/ 92997 h 525637"/>
                <a:gd name="connsiteX28" fmla="*/ 0 w 1088688"/>
                <a:gd name="connsiteY28" fmla="*/ 0 h 525637"/>
                <a:gd name="connsiteX0" fmla="*/ 0 w 1088688"/>
                <a:gd name="connsiteY0" fmla="*/ 0 h 525637"/>
                <a:gd name="connsiteX1" fmla="*/ 1088688 w 1088688"/>
                <a:gd name="connsiteY1" fmla="*/ 0 h 525637"/>
                <a:gd name="connsiteX2" fmla="*/ 1088688 w 1088688"/>
                <a:gd name="connsiteY2" fmla="*/ 92997 h 525637"/>
                <a:gd name="connsiteX3" fmla="*/ 1088688 w 1088688"/>
                <a:gd name="connsiteY3" fmla="*/ 133350 h 525637"/>
                <a:gd name="connsiteX4" fmla="*/ 1088688 w 1088688"/>
                <a:gd name="connsiteY4" fmla="*/ 151652 h 525637"/>
                <a:gd name="connsiteX5" fmla="*/ 1088688 w 1088688"/>
                <a:gd name="connsiteY5" fmla="*/ 226347 h 525637"/>
                <a:gd name="connsiteX6" fmla="*/ 1088688 w 1088688"/>
                <a:gd name="connsiteY6" fmla="*/ 244649 h 525637"/>
                <a:gd name="connsiteX7" fmla="*/ 1088688 w 1088688"/>
                <a:gd name="connsiteY7" fmla="*/ 280988 h 525637"/>
                <a:gd name="connsiteX8" fmla="*/ 1088688 w 1088688"/>
                <a:gd name="connsiteY8" fmla="*/ 285002 h 525637"/>
                <a:gd name="connsiteX9" fmla="*/ 1088688 w 1088688"/>
                <a:gd name="connsiteY9" fmla="*/ 373985 h 525637"/>
                <a:gd name="connsiteX10" fmla="*/ 1088688 w 1088688"/>
                <a:gd name="connsiteY10" fmla="*/ 377999 h 525637"/>
                <a:gd name="connsiteX11" fmla="*/ 1088688 w 1088688"/>
                <a:gd name="connsiteY11" fmla="*/ 432640 h 525637"/>
                <a:gd name="connsiteX12" fmla="*/ 1088688 w 1088688"/>
                <a:gd name="connsiteY12" fmla="*/ 525637 h 525637"/>
                <a:gd name="connsiteX13" fmla="*/ 933834 w 1088688"/>
                <a:gd name="connsiteY13" fmla="*/ 525637 h 525637"/>
                <a:gd name="connsiteX14" fmla="*/ 933290 w 1088688"/>
                <a:gd name="connsiteY14" fmla="*/ 524829 h 525637"/>
                <a:gd name="connsiteX15" fmla="*/ 835111 w 1088688"/>
                <a:gd name="connsiteY15" fmla="*/ 484162 h 525637"/>
                <a:gd name="connsiteX16" fmla="*/ 736931 w 1088688"/>
                <a:gd name="connsiteY16" fmla="*/ 524829 h 525637"/>
                <a:gd name="connsiteX17" fmla="*/ 736387 w 1088688"/>
                <a:gd name="connsiteY17" fmla="*/ 525637 h 525637"/>
                <a:gd name="connsiteX18" fmla="*/ 0 w 1088688"/>
                <a:gd name="connsiteY18" fmla="*/ 525637 h 525637"/>
                <a:gd name="connsiteX19" fmla="*/ 0 w 1088688"/>
                <a:gd name="connsiteY19" fmla="*/ 432640 h 525637"/>
                <a:gd name="connsiteX20" fmla="*/ 0 w 1088688"/>
                <a:gd name="connsiteY20" fmla="*/ 377999 h 525637"/>
                <a:gd name="connsiteX21" fmla="*/ 0 w 1088688"/>
                <a:gd name="connsiteY21" fmla="*/ 373985 h 525637"/>
                <a:gd name="connsiteX22" fmla="*/ 0 w 1088688"/>
                <a:gd name="connsiteY22" fmla="*/ 285002 h 525637"/>
                <a:gd name="connsiteX23" fmla="*/ 0 w 1088688"/>
                <a:gd name="connsiteY23" fmla="*/ 280988 h 525637"/>
                <a:gd name="connsiteX24" fmla="*/ 0 w 1088688"/>
                <a:gd name="connsiteY24" fmla="*/ 244649 h 525637"/>
                <a:gd name="connsiteX25" fmla="*/ 0 w 1088688"/>
                <a:gd name="connsiteY25" fmla="*/ 226347 h 525637"/>
                <a:gd name="connsiteX26" fmla="*/ 0 w 1088688"/>
                <a:gd name="connsiteY26" fmla="*/ 151652 h 525637"/>
                <a:gd name="connsiteX27" fmla="*/ 0 w 1088688"/>
                <a:gd name="connsiteY27" fmla="*/ 0 h 525637"/>
                <a:gd name="connsiteX0" fmla="*/ 0 w 1088688"/>
                <a:gd name="connsiteY0" fmla="*/ 0 h 525637"/>
                <a:gd name="connsiteX1" fmla="*/ 1088688 w 1088688"/>
                <a:gd name="connsiteY1" fmla="*/ 0 h 525637"/>
                <a:gd name="connsiteX2" fmla="*/ 1088688 w 1088688"/>
                <a:gd name="connsiteY2" fmla="*/ 92997 h 525637"/>
                <a:gd name="connsiteX3" fmla="*/ 1088688 w 1088688"/>
                <a:gd name="connsiteY3" fmla="*/ 133350 h 525637"/>
                <a:gd name="connsiteX4" fmla="*/ 1088688 w 1088688"/>
                <a:gd name="connsiteY4" fmla="*/ 151652 h 525637"/>
                <a:gd name="connsiteX5" fmla="*/ 1088688 w 1088688"/>
                <a:gd name="connsiteY5" fmla="*/ 226347 h 525637"/>
                <a:gd name="connsiteX6" fmla="*/ 1088688 w 1088688"/>
                <a:gd name="connsiteY6" fmla="*/ 244649 h 525637"/>
                <a:gd name="connsiteX7" fmla="*/ 1088688 w 1088688"/>
                <a:gd name="connsiteY7" fmla="*/ 280988 h 525637"/>
                <a:gd name="connsiteX8" fmla="*/ 1088688 w 1088688"/>
                <a:gd name="connsiteY8" fmla="*/ 285002 h 525637"/>
                <a:gd name="connsiteX9" fmla="*/ 1088688 w 1088688"/>
                <a:gd name="connsiteY9" fmla="*/ 373985 h 525637"/>
                <a:gd name="connsiteX10" fmla="*/ 1088688 w 1088688"/>
                <a:gd name="connsiteY10" fmla="*/ 377999 h 525637"/>
                <a:gd name="connsiteX11" fmla="*/ 1088688 w 1088688"/>
                <a:gd name="connsiteY11" fmla="*/ 432640 h 525637"/>
                <a:gd name="connsiteX12" fmla="*/ 1088688 w 1088688"/>
                <a:gd name="connsiteY12" fmla="*/ 525637 h 525637"/>
                <a:gd name="connsiteX13" fmla="*/ 933834 w 1088688"/>
                <a:gd name="connsiteY13" fmla="*/ 525637 h 525637"/>
                <a:gd name="connsiteX14" fmla="*/ 933290 w 1088688"/>
                <a:gd name="connsiteY14" fmla="*/ 524829 h 525637"/>
                <a:gd name="connsiteX15" fmla="*/ 835111 w 1088688"/>
                <a:gd name="connsiteY15" fmla="*/ 484162 h 525637"/>
                <a:gd name="connsiteX16" fmla="*/ 736931 w 1088688"/>
                <a:gd name="connsiteY16" fmla="*/ 524829 h 525637"/>
                <a:gd name="connsiteX17" fmla="*/ 736387 w 1088688"/>
                <a:gd name="connsiteY17" fmla="*/ 525637 h 525637"/>
                <a:gd name="connsiteX18" fmla="*/ 0 w 1088688"/>
                <a:gd name="connsiteY18" fmla="*/ 525637 h 525637"/>
                <a:gd name="connsiteX19" fmla="*/ 0 w 1088688"/>
                <a:gd name="connsiteY19" fmla="*/ 432640 h 525637"/>
                <a:gd name="connsiteX20" fmla="*/ 0 w 1088688"/>
                <a:gd name="connsiteY20" fmla="*/ 377999 h 525637"/>
                <a:gd name="connsiteX21" fmla="*/ 0 w 1088688"/>
                <a:gd name="connsiteY21" fmla="*/ 373985 h 525637"/>
                <a:gd name="connsiteX22" fmla="*/ 0 w 1088688"/>
                <a:gd name="connsiteY22" fmla="*/ 285002 h 525637"/>
                <a:gd name="connsiteX23" fmla="*/ 0 w 1088688"/>
                <a:gd name="connsiteY23" fmla="*/ 280988 h 525637"/>
                <a:gd name="connsiteX24" fmla="*/ 0 w 1088688"/>
                <a:gd name="connsiteY24" fmla="*/ 244649 h 525637"/>
                <a:gd name="connsiteX25" fmla="*/ 0 w 1088688"/>
                <a:gd name="connsiteY25" fmla="*/ 226347 h 525637"/>
                <a:gd name="connsiteX26" fmla="*/ 0 w 1088688"/>
                <a:gd name="connsiteY26" fmla="*/ 0 h 525637"/>
                <a:gd name="connsiteX0" fmla="*/ 0 w 1088688"/>
                <a:gd name="connsiteY0" fmla="*/ 0 h 525637"/>
                <a:gd name="connsiteX1" fmla="*/ 1088688 w 1088688"/>
                <a:gd name="connsiteY1" fmla="*/ 0 h 525637"/>
                <a:gd name="connsiteX2" fmla="*/ 1088688 w 1088688"/>
                <a:gd name="connsiteY2" fmla="*/ 92997 h 525637"/>
                <a:gd name="connsiteX3" fmla="*/ 1088688 w 1088688"/>
                <a:gd name="connsiteY3" fmla="*/ 133350 h 525637"/>
                <a:gd name="connsiteX4" fmla="*/ 1088688 w 1088688"/>
                <a:gd name="connsiteY4" fmla="*/ 151652 h 525637"/>
                <a:gd name="connsiteX5" fmla="*/ 1088688 w 1088688"/>
                <a:gd name="connsiteY5" fmla="*/ 226347 h 525637"/>
                <a:gd name="connsiteX6" fmla="*/ 1088688 w 1088688"/>
                <a:gd name="connsiteY6" fmla="*/ 244649 h 525637"/>
                <a:gd name="connsiteX7" fmla="*/ 1088688 w 1088688"/>
                <a:gd name="connsiteY7" fmla="*/ 280988 h 525637"/>
                <a:gd name="connsiteX8" fmla="*/ 1088688 w 1088688"/>
                <a:gd name="connsiteY8" fmla="*/ 285002 h 525637"/>
                <a:gd name="connsiteX9" fmla="*/ 1088688 w 1088688"/>
                <a:gd name="connsiteY9" fmla="*/ 373985 h 525637"/>
                <a:gd name="connsiteX10" fmla="*/ 1088688 w 1088688"/>
                <a:gd name="connsiteY10" fmla="*/ 377999 h 525637"/>
                <a:gd name="connsiteX11" fmla="*/ 1088688 w 1088688"/>
                <a:gd name="connsiteY11" fmla="*/ 432640 h 525637"/>
                <a:gd name="connsiteX12" fmla="*/ 1088688 w 1088688"/>
                <a:gd name="connsiteY12" fmla="*/ 525637 h 525637"/>
                <a:gd name="connsiteX13" fmla="*/ 933834 w 1088688"/>
                <a:gd name="connsiteY13" fmla="*/ 525637 h 525637"/>
                <a:gd name="connsiteX14" fmla="*/ 933290 w 1088688"/>
                <a:gd name="connsiteY14" fmla="*/ 524829 h 525637"/>
                <a:gd name="connsiteX15" fmla="*/ 835111 w 1088688"/>
                <a:gd name="connsiteY15" fmla="*/ 484162 h 525637"/>
                <a:gd name="connsiteX16" fmla="*/ 736931 w 1088688"/>
                <a:gd name="connsiteY16" fmla="*/ 524829 h 525637"/>
                <a:gd name="connsiteX17" fmla="*/ 736387 w 1088688"/>
                <a:gd name="connsiteY17" fmla="*/ 525637 h 525637"/>
                <a:gd name="connsiteX18" fmla="*/ 0 w 1088688"/>
                <a:gd name="connsiteY18" fmla="*/ 525637 h 525637"/>
                <a:gd name="connsiteX19" fmla="*/ 0 w 1088688"/>
                <a:gd name="connsiteY19" fmla="*/ 432640 h 525637"/>
                <a:gd name="connsiteX20" fmla="*/ 0 w 1088688"/>
                <a:gd name="connsiteY20" fmla="*/ 377999 h 525637"/>
                <a:gd name="connsiteX21" fmla="*/ 0 w 1088688"/>
                <a:gd name="connsiteY21" fmla="*/ 373985 h 525637"/>
                <a:gd name="connsiteX22" fmla="*/ 0 w 1088688"/>
                <a:gd name="connsiteY22" fmla="*/ 285002 h 525637"/>
                <a:gd name="connsiteX23" fmla="*/ 0 w 1088688"/>
                <a:gd name="connsiteY23" fmla="*/ 280988 h 525637"/>
                <a:gd name="connsiteX24" fmla="*/ 0 w 1088688"/>
                <a:gd name="connsiteY24" fmla="*/ 244649 h 525637"/>
                <a:gd name="connsiteX25" fmla="*/ 0 w 1088688"/>
                <a:gd name="connsiteY25" fmla="*/ 0 h 525637"/>
                <a:gd name="connsiteX0" fmla="*/ 0 w 1088688"/>
                <a:gd name="connsiteY0" fmla="*/ 0 h 525637"/>
                <a:gd name="connsiteX1" fmla="*/ 1088688 w 1088688"/>
                <a:gd name="connsiteY1" fmla="*/ 0 h 525637"/>
                <a:gd name="connsiteX2" fmla="*/ 1088688 w 1088688"/>
                <a:gd name="connsiteY2" fmla="*/ 92997 h 525637"/>
                <a:gd name="connsiteX3" fmla="*/ 1088688 w 1088688"/>
                <a:gd name="connsiteY3" fmla="*/ 133350 h 525637"/>
                <a:gd name="connsiteX4" fmla="*/ 1088688 w 1088688"/>
                <a:gd name="connsiteY4" fmla="*/ 151652 h 525637"/>
                <a:gd name="connsiteX5" fmla="*/ 1088688 w 1088688"/>
                <a:gd name="connsiteY5" fmla="*/ 226347 h 525637"/>
                <a:gd name="connsiteX6" fmla="*/ 1088688 w 1088688"/>
                <a:gd name="connsiteY6" fmla="*/ 244649 h 525637"/>
                <a:gd name="connsiteX7" fmla="*/ 1088688 w 1088688"/>
                <a:gd name="connsiteY7" fmla="*/ 280988 h 525637"/>
                <a:gd name="connsiteX8" fmla="*/ 1088688 w 1088688"/>
                <a:gd name="connsiteY8" fmla="*/ 285002 h 525637"/>
                <a:gd name="connsiteX9" fmla="*/ 1088688 w 1088688"/>
                <a:gd name="connsiteY9" fmla="*/ 373985 h 525637"/>
                <a:gd name="connsiteX10" fmla="*/ 1088688 w 1088688"/>
                <a:gd name="connsiteY10" fmla="*/ 377999 h 525637"/>
                <a:gd name="connsiteX11" fmla="*/ 1088688 w 1088688"/>
                <a:gd name="connsiteY11" fmla="*/ 432640 h 525637"/>
                <a:gd name="connsiteX12" fmla="*/ 1088688 w 1088688"/>
                <a:gd name="connsiteY12" fmla="*/ 525637 h 525637"/>
                <a:gd name="connsiteX13" fmla="*/ 933834 w 1088688"/>
                <a:gd name="connsiteY13" fmla="*/ 525637 h 525637"/>
                <a:gd name="connsiteX14" fmla="*/ 933290 w 1088688"/>
                <a:gd name="connsiteY14" fmla="*/ 524829 h 525637"/>
                <a:gd name="connsiteX15" fmla="*/ 835111 w 1088688"/>
                <a:gd name="connsiteY15" fmla="*/ 484162 h 525637"/>
                <a:gd name="connsiteX16" fmla="*/ 736931 w 1088688"/>
                <a:gd name="connsiteY16" fmla="*/ 524829 h 525637"/>
                <a:gd name="connsiteX17" fmla="*/ 736387 w 1088688"/>
                <a:gd name="connsiteY17" fmla="*/ 525637 h 525637"/>
                <a:gd name="connsiteX18" fmla="*/ 0 w 1088688"/>
                <a:gd name="connsiteY18" fmla="*/ 525637 h 525637"/>
                <a:gd name="connsiteX19" fmla="*/ 0 w 1088688"/>
                <a:gd name="connsiteY19" fmla="*/ 432640 h 525637"/>
                <a:gd name="connsiteX20" fmla="*/ 0 w 1088688"/>
                <a:gd name="connsiteY20" fmla="*/ 377999 h 525637"/>
                <a:gd name="connsiteX21" fmla="*/ 0 w 1088688"/>
                <a:gd name="connsiteY21" fmla="*/ 373985 h 525637"/>
                <a:gd name="connsiteX22" fmla="*/ 0 w 1088688"/>
                <a:gd name="connsiteY22" fmla="*/ 285002 h 525637"/>
                <a:gd name="connsiteX23" fmla="*/ 0 w 1088688"/>
                <a:gd name="connsiteY23" fmla="*/ 280988 h 525637"/>
                <a:gd name="connsiteX24" fmla="*/ 0 w 1088688"/>
                <a:gd name="connsiteY24" fmla="*/ 0 h 525637"/>
                <a:gd name="connsiteX0" fmla="*/ 0 w 1088688"/>
                <a:gd name="connsiteY0" fmla="*/ 0 h 525637"/>
                <a:gd name="connsiteX1" fmla="*/ 1088688 w 1088688"/>
                <a:gd name="connsiteY1" fmla="*/ 0 h 525637"/>
                <a:gd name="connsiteX2" fmla="*/ 1088688 w 1088688"/>
                <a:gd name="connsiteY2" fmla="*/ 92997 h 525637"/>
                <a:gd name="connsiteX3" fmla="*/ 1088688 w 1088688"/>
                <a:gd name="connsiteY3" fmla="*/ 133350 h 525637"/>
                <a:gd name="connsiteX4" fmla="*/ 1088688 w 1088688"/>
                <a:gd name="connsiteY4" fmla="*/ 226347 h 525637"/>
                <a:gd name="connsiteX5" fmla="*/ 1088688 w 1088688"/>
                <a:gd name="connsiteY5" fmla="*/ 244649 h 525637"/>
                <a:gd name="connsiteX6" fmla="*/ 1088688 w 1088688"/>
                <a:gd name="connsiteY6" fmla="*/ 280988 h 525637"/>
                <a:gd name="connsiteX7" fmla="*/ 1088688 w 1088688"/>
                <a:gd name="connsiteY7" fmla="*/ 285002 h 525637"/>
                <a:gd name="connsiteX8" fmla="*/ 1088688 w 1088688"/>
                <a:gd name="connsiteY8" fmla="*/ 373985 h 525637"/>
                <a:gd name="connsiteX9" fmla="*/ 1088688 w 1088688"/>
                <a:gd name="connsiteY9" fmla="*/ 377999 h 525637"/>
                <a:gd name="connsiteX10" fmla="*/ 1088688 w 1088688"/>
                <a:gd name="connsiteY10" fmla="*/ 432640 h 525637"/>
                <a:gd name="connsiteX11" fmla="*/ 1088688 w 1088688"/>
                <a:gd name="connsiteY11" fmla="*/ 525637 h 525637"/>
                <a:gd name="connsiteX12" fmla="*/ 933834 w 1088688"/>
                <a:gd name="connsiteY12" fmla="*/ 525637 h 525637"/>
                <a:gd name="connsiteX13" fmla="*/ 933290 w 1088688"/>
                <a:gd name="connsiteY13" fmla="*/ 524829 h 525637"/>
                <a:gd name="connsiteX14" fmla="*/ 835111 w 1088688"/>
                <a:gd name="connsiteY14" fmla="*/ 484162 h 525637"/>
                <a:gd name="connsiteX15" fmla="*/ 736931 w 1088688"/>
                <a:gd name="connsiteY15" fmla="*/ 524829 h 525637"/>
                <a:gd name="connsiteX16" fmla="*/ 736387 w 1088688"/>
                <a:gd name="connsiteY16" fmla="*/ 525637 h 525637"/>
                <a:gd name="connsiteX17" fmla="*/ 0 w 1088688"/>
                <a:gd name="connsiteY17" fmla="*/ 525637 h 525637"/>
                <a:gd name="connsiteX18" fmla="*/ 0 w 1088688"/>
                <a:gd name="connsiteY18" fmla="*/ 432640 h 525637"/>
                <a:gd name="connsiteX19" fmla="*/ 0 w 1088688"/>
                <a:gd name="connsiteY19" fmla="*/ 377999 h 525637"/>
                <a:gd name="connsiteX20" fmla="*/ 0 w 1088688"/>
                <a:gd name="connsiteY20" fmla="*/ 373985 h 525637"/>
                <a:gd name="connsiteX21" fmla="*/ 0 w 1088688"/>
                <a:gd name="connsiteY21" fmla="*/ 285002 h 525637"/>
                <a:gd name="connsiteX22" fmla="*/ 0 w 1088688"/>
                <a:gd name="connsiteY22" fmla="*/ 280988 h 525637"/>
                <a:gd name="connsiteX23" fmla="*/ 0 w 1088688"/>
                <a:gd name="connsiteY23" fmla="*/ 0 h 525637"/>
                <a:gd name="connsiteX0" fmla="*/ 0 w 1088688"/>
                <a:gd name="connsiteY0" fmla="*/ 0 h 525637"/>
                <a:gd name="connsiteX1" fmla="*/ 1088688 w 1088688"/>
                <a:gd name="connsiteY1" fmla="*/ 0 h 525637"/>
                <a:gd name="connsiteX2" fmla="*/ 1088688 w 1088688"/>
                <a:gd name="connsiteY2" fmla="*/ 133350 h 525637"/>
                <a:gd name="connsiteX3" fmla="*/ 1088688 w 1088688"/>
                <a:gd name="connsiteY3" fmla="*/ 226347 h 525637"/>
                <a:gd name="connsiteX4" fmla="*/ 1088688 w 1088688"/>
                <a:gd name="connsiteY4" fmla="*/ 244649 h 525637"/>
                <a:gd name="connsiteX5" fmla="*/ 1088688 w 1088688"/>
                <a:gd name="connsiteY5" fmla="*/ 280988 h 525637"/>
                <a:gd name="connsiteX6" fmla="*/ 1088688 w 1088688"/>
                <a:gd name="connsiteY6" fmla="*/ 285002 h 525637"/>
                <a:gd name="connsiteX7" fmla="*/ 1088688 w 1088688"/>
                <a:gd name="connsiteY7" fmla="*/ 373985 h 525637"/>
                <a:gd name="connsiteX8" fmla="*/ 1088688 w 1088688"/>
                <a:gd name="connsiteY8" fmla="*/ 377999 h 525637"/>
                <a:gd name="connsiteX9" fmla="*/ 1088688 w 1088688"/>
                <a:gd name="connsiteY9" fmla="*/ 432640 h 525637"/>
                <a:gd name="connsiteX10" fmla="*/ 1088688 w 1088688"/>
                <a:gd name="connsiteY10" fmla="*/ 525637 h 525637"/>
                <a:gd name="connsiteX11" fmla="*/ 933834 w 1088688"/>
                <a:gd name="connsiteY11" fmla="*/ 525637 h 525637"/>
                <a:gd name="connsiteX12" fmla="*/ 933290 w 1088688"/>
                <a:gd name="connsiteY12" fmla="*/ 524829 h 525637"/>
                <a:gd name="connsiteX13" fmla="*/ 835111 w 1088688"/>
                <a:gd name="connsiteY13" fmla="*/ 484162 h 525637"/>
                <a:gd name="connsiteX14" fmla="*/ 736931 w 1088688"/>
                <a:gd name="connsiteY14" fmla="*/ 524829 h 525637"/>
                <a:gd name="connsiteX15" fmla="*/ 736387 w 1088688"/>
                <a:gd name="connsiteY15" fmla="*/ 525637 h 525637"/>
                <a:gd name="connsiteX16" fmla="*/ 0 w 1088688"/>
                <a:gd name="connsiteY16" fmla="*/ 525637 h 525637"/>
                <a:gd name="connsiteX17" fmla="*/ 0 w 1088688"/>
                <a:gd name="connsiteY17" fmla="*/ 432640 h 525637"/>
                <a:gd name="connsiteX18" fmla="*/ 0 w 1088688"/>
                <a:gd name="connsiteY18" fmla="*/ 377999 h 525637"/>
                <a:gd name="connsiteX19" fmla="*/ 0 w 1088688"/>
                <a:gd name="connsiteY19" fmla="*/ 373985 h 525637"/>
                <a:gd name="connsiteX20" fmla="*/ 0 w 1088688"/>
                <a:gd name="connsiteY20" fmla="*/ 285002 h 525637"/>
                <a:gd name="connsiteX21" fmla="*/ 0 w 1088688"/>
                <a:gd name="connsiteY21" fmla="*/ 280988 h 525637"/>
                <a:gd name="connsiteX22" fmla="*/ 0 w 1088688"/>
                <a:gd name="connsiteY22" fmla="*/ 0 h 525637"/>
                <a:gd name="connsiteX0" fmla="*/ 0 w 1088688"/>
                <a:gd name="connsiteY0" fmla="*/ 0 h 525637"/>
                <a:gd name="connsiteX1" fmla="*/ 1088688 w 1088688"/>
                <a:gd name="connsiteY1" fmla="*/ 0 h 525637"/>
                <a:gd name="connsiteX2" fmla="*/ 1088688 w 1088688"/>
                <a:gd name="connsiteY2" fmla="*/ 226347 h 525637"/>
                <a:gd name="connsiteX3" fmla="*/ 1088688 w 1088688"/>
                <a:gd name="connsiteY3" fmla="*/ 244649 h 525637"/>
                <a:gd name="connsiteX4" fmla="*/ 1088688 w 1088688"/>
                <a:gd name="connsiteY4" fmla="*/ 280988 h 525637"/>
                <a:gd name="connsiteX5" fmla="*/ 1088688 w 1088688"/>
                <a:gd name="connsiteY5" fmla="*/ 285002 h 525637"/>
                <a:gd name="connsiteX6" fmla="*/ 1088688 w 1088688"/>
                <a:gd name="connsiteY6" fmla="*/ 373985 h 525637"/>
                <a:gd name="connsiteX7" fmla="*/ 1088688 w 1088688"/>
                <a:gd name="connsiteY7" fmla="*/ 377999 h 525637"/>
                <a:gd name="connsiteX8" fmla="*/ 1088688 w 1088688"/>
                <a:gd name="connsiteY8" fmla="*/ 432640 h 525637"/>
                <a:gd name="connsiteX9" fmla="*/ 1088688 w 1088688"/>
                <a:gd name="connsiteY9" fmla="*/ 525637 h 525637"/>
                <a:gd name="connsiteX10" fmla="*/ 933834 w 1088688"/>
                <a:gd name="connsiteY10" fmla="*/ 525637 h 525637"/>
                <a:gd name="connsiteX11" fmla="*/ 933290 w 1088688"/>
                <a:gd name="connsiteY11" fmla="*/ 524829 h 525637"/>
                <a:gd name="connsiteX12" fmla="*/ 835111 w 1088688"/>
                <a:gd name="connsiteY12" fmla="*/ 484162 h 525637"/>
                <a:gd name="connsiteX13" fmla="*/ 736931 w 1088688"/>
                <a:gd name="connsiteY13" fmla="*/ 524829 h 525637"/>
                <a:gd name="connsiteX14" fmla="*/ 736387 w 1088688"/>
                <a:gd name="connsiteY14" fmla="*/ 525637 h 525637"/>
                <a:gd name="connsiteX15" fmla="*/ 0 w 1088688"/>
                <a:gd name="connsiteY15" fmla="*/ 525637 h 525637"/>
                <a:gd name="connsiteX16" fmla="*/ 0 w 1088688"/>
                <a:gd name="connsiteY16" fmla="*/ 432640 h 525637"/>
                <a:gd name="connsiteX17" fmla="*/ 0 w 1088688"/>
                <a:gd name="connsiteY17" fmla="*/ 377999 h 525637"/>
                <a:gd name="connsiteX18" fmla="*/ 0 w 1088688"/>
                <a:gd name="connsiteY18" fmla="*/ 373985 h 525637"/>
                <a:gd name="connsiteX19" fmla="*/ 0 w 1088688"/>
                <a:gd name="connsiteY19" fmla="*/ 285002 h 525637"/>
                <a:gd name="connsiteX20" fmla="*/ 0 w 1088688"/>
                <a:gd name="connsiteY20" fmla="*/ 280988 h 525637"/>
                <a:gd name="connsiteX21" fmla="*/ 0 w 1088688"/>
                <a:gd name="connsiteY21" fmla="*/ 0 h 525637"/>
                <a:gd name="connsiteX0" fmla="*/ 0 w 1088688"/>
                <a:gd name="connsiteY0" fmla="*/ 0 h 525637"/>
                <a:gd name="connsiteX1" fmla="*/ 1088688 w 1088688"/>
                <a:gd name="connsiteY1" fmla="*/ 0 h 525637"/>
                <a:gd name="connsiteX2" fmla="*/ 1088688 w 1088688"/>
                <a:gd name="connsiteY2" fmla="*/ 226347 h 525637"/>
                <a:gd name="connsiteX3" fmla="*/ 1088688 w 1088688"/>
                <a:gd name="connsiteY3" fmla="*/ 244649 h 525637"/>
                <a:gd name="connsiteX4" fmla="*/ 1088688 w 1088688"/>
                <a:gd name="connsiteY4" fmla="*/ 280988 h 525637"/>
                <a:gd name="connsiteX5" fmla="*/ 1088688 w 1088688"/>
                <a:gd name="connsiteY5" fmla="*/ 373985 h 525637"/>
                <a:gd name="connsiteX6" fmla="*/ 1088688 w 1088688"/>
                <a:gd name="connsiteY6" fmla="*/ 377999 h 525637"/>
                <a:gd name="connsiteX7" fmla="*/ 1088688 w 1088688"/>
                <a:gd name="connsiteY7" fmla="*/ 432640 h 525637"/>
                <a:gd name="connsiteX8" fmla="*/ 1088688 w 1088688"/>
                <a:gd name="connsiteY8" fmla="*/ 525637 h 525637"/>
                <a:gd name="connsiteX9" fmla="*/ 933834 w 1088688"/>
                <a:gd name="connsiteY9" fmla="*/ 525637 h 525637"/>
                <a:gd name="connsiteX10" fmla="*/ 933290 w 1088688"/>
                <a:gd name="connsiteY10" fmla="*/ 524829 h 525637"/>
                <a:gd name="connsiteX11" fmla="*/ 835111 w 1088688"/>
                <a:gd name="connsiteY11" fmla="*/ 484162 h 525637"/>
                <a:gd name="connsiteX12" fmla="*/ 736931 w 1088688"/>
                <a:gd name="connsiteY12" fmla="*/ 524829 h 525637"/>
                <a:gd name="connsiteX13" fmla="*/ 736387 w 1088688"/>
                <a:gd name="connsiteY13" fmla="*/ 525637 h 525637"/>
                <a:gd name="connsiteX14" fmla="*/ 0 w 1088688"/>
                <a:gd name="connsiteY14" fmla="*/ 525637 h 525637"/>
                <a:gd name="connsiteX15" fmla="*/ 0 w 1088688"/>
                <a:gd name="connsiteY15" fmla="*/ 432640 h 525637"/>
                <a:gd name="connsiteX16" fmla="*/ 0 w 1088688"/>
                <a:gd name="connsiteY16" fmla="*/ 377999 h 525637"/>
                <a:gd name="connsiteX17" fmla="*/ 0 w 1088688"/>
                <a:gd name="connsiteY17" fmla="*/ 373985 h 525637"/>
                <a:gd name="connsiteX18" fmla="*/ 0 w 1088688"/>
                <a:gd name="connsiteY18" fmla="*/ 285002 h 525637"/>
                <a:gd name="connsiteX19" fmla="*/ 0 w 1088688"/>
                <a:gd name="connsiteY19" fmla="*/ 280988 h 525637"/>
                <a:gd name="connsiteX20" fmla="*/ 0 w 1088688"/>
                <a:gd name="connsiteY20" fmla="*/ 0 h 525637"/>
                <a:gd name="connsiteX0" fmla="*/ 0 w 1088688"/>
                <a:gd name="connsiteY0" fmla="*/ 0 h 525637"/>
                <a:gd name="connsiteX1" fmla="*/ 1088688 w 1088688"/>
                <a:gd name="connsiteY1" fmla="*/ 0 h 525637"/>
                <a:gd name="connsiteX2" fmla="*/ 1088688 w 1088688"/>
                <a:gd name="connsiteY2" fmla="*/ 226347 h 525637"/>
                <a:gd name="connsiteX3" fmla="*/ 1088688 w 1088688"/>
                <a:gd name="connsiteY3" fmla="*/ 280988 h 525637"/>
                <a:gd name="connsiteX4" fmla="*/ 1088688 w 1088688"/>
                <a:gd name="connsiteY4" fmla="*/ 373985 h 525637"/>
                <a:gd name="connsiteX5" fmla="*/ 1088688 w 1088688"/>
                <a:gd name="connsiteY5" fmla="*/ 377999 h 525637"/>
                <a:gd name="connsiteX6" fmla="*/ 1088688 w 1088688"/>
                <a:gd name="connsiteY6" fmla="*/ 432640 h 525637"/>
                <a:gd name="connsiteX7" fmla="*/ 1088688 w 1088688"/>
                <a:gd name="connsiteY7" fmla="*/ 525637 h 525637"/>
                <a:gd name="connsiteX8" fmla="*/ 933834 w 1088688"/>
                <a:gd name="connsiteY8" fmla="*/ 525637 h 525637"/>
                <a:gd name="connsiteX9" fmla="*/ 933290 w 1088688"/>
                <a:gd name="connsiteY9" fmla="*/ 524829 h 525637"/>
                <a:gd name="connsiteX10" fmla="*/ 835111 w 1088688"/>
                <a:gd name="connsiteY10" fmla="*/ 484162 h 525637"/>
                <a:gd name="connsiteX11" fmla="*/ 736931 w 1088688"/>
                <a:gd name="connsiteY11" fmla="*/ 524829 h 525637"/>
                <a:gd name="connsiteX12" fmla="*/ 736387 w 1088688"/>
                <a:gd name="connsiteY12" fmla="*/ 525637 h 525637"/>
                <a:gd name="connsiteX13" fmla="*/ 0 w 1088688"/>
                <a:gd name="connsiteY13" fmla="*/ 525637 h 525637"/>
                <a:gd name="connsiteX14" fmla="*/ 0 w 1088688"/>
                <a:gd name="connsiteY14" fmla="*/ 432640 h 525637"/>
                <a:gd name="connsiteX15" fmla="*/ 0 w 1088688"/>
                <a:gd name="connsiteY15" fmla="*/ 377999 h 525637"/>
                <a:gd name="connsiteX16" fmla="*/ 0 w 1088688"/>
                <a:gd name="connsiteY16" fmla="*/ 373985 h 525637"/>
                <a:gd name="connsiteX17" fmla="*/ 0 w 1088688"/>
                <a:gd name="connsiteY17" fmla="*/ 285002 h 525637"/>
                <a:gd name="connsiteX18" fmla="*/ 0 w 1088688"/>
                <a:gd name="connsiteY18" fmla="*/ 280988 h 525637"/>
                <a:gd name="connsiteX19" fmla="*/ 0 w 1088688"/>
                <a:gd name="connsiteY19" fmla="*/ 0 h 525637"/>
                <a:gd name="connsiteX0" fmla="*/ 0 w 1088688"/>
                <a:gd name="connsiteY0" fmla="*/ 0 h 525637"/>
                <a:gd name="connsiteX1" fmla="*/ 1088688 w 1088688"/>
                <a:gd name="connsiteY1" fmla="*/ 0 h 525637"/>
                <a:gd name="connsiteX2" fmla="*/ 1088688 w 1088688"/>
                <a:gd name="connsiteY2" fmla="*/ 280988 h 525637"/>
                <a:gd name="connsiteX3" fmla="*/ 1088688 w 1088688"/>
                <a:gd name="connsiteY3" fmla="*/ 373985 h 525637"/>
                <a:gd name="connsiteX4" fmla="*/ 1088688 w 1088688"/>
                <a:gd name="connsiteY4" fmla="*/ 377999 h 525637"/>
                <a:gd name="connsiteX5" fmla="*/ 1088688 w 1088688"/>
                <a:gd name="connsiteY5" fmla="*/ 432640 h 525637"/>
                <a:gd name="connsiteX6" fmla="*/ 1088688 w 1088688"/>
                <a:gd name="connsiteY6" fmla="*/ 525637 h 525637"/>
                <a:gd name="connsiteX7" fmla="*/ 933834 w 1088688"/>
                <a:gd name="connsiteY7" fmla="*/ 525637 h 525637"/>
                <a:gd name="connsiteX8" fmla="*/ 933290 w 1088688"/>
                <a:gd name="connsiteY8" fmla="*/ 524829 h 525637"/>
                <a:gd name="connsiteX9" fmla="*/ 835111 w 1088688"/>
                <a:gd name="connsiteY9" fmla="*/ 484162 h 525637"/>
                <a:gd name="connsiteX10" fmla="*/ 736931 w 1088688"/>
                <a:gd name="connsiteY10" fmla="*/ 524829 h 525637"/>
                <a:gd name="connsiteX11" fmla="*/ 736387 w 1088688"/>
                <a:gd name="connsiteY11" fmla="*/ 525637 h 525637"/>
                <a:gd name="connsiteX12" fmla="*/ 0 w 1088688"/>
                <a:gd name="connsiteY12" fmla="*/ 525637 h 525637"/>
                <a:gd name="connsiteX13" fmla="*/ 0 w 1088688"/>
                <a:gd name="connsiteY13" fmla="*/ 432640 h 525637"/>
                <a:gd name="connsiteX14" fmla="*/ 0 w 1088688"/>
                <a:gd name="connsiteY14" fmla="*/ 377999 h 525637"/>
                <a:gd name="connsiteX15" fmla="*/ 0 w 1088688"/>
                <a:gd name="connsiteY15" fmla="*/ 373985 h 525637"/>
                <a:gd name="connsiteX16" fmla="*/ 0 w 1088688"/>
                <a:gd name="connsiteY16" fmla="*/ 285002 h 525637"/>
                <a:gd name="connsiteX17" fmla="*/ 0 w 1088688"/>
                <a:gd name="connsiteY17" fmla="*/ 280988 h 525637"/>
                <a:gd name="connsiteX18" fmla="*/ 0 w 1088688"/>
                <a:gd name="connsiteY18" fmla="*/ 0 h 525637"/>
                <a:gd name="connsiteX0" fmla="*/ 0 w 1088688"/>
                <a:gd name="connsiteY0" fmla="*/ 0 h 525637"/>
                <a:gd name="connsiteX1" fmla="*/ 1088688 w 1088688"/>
                <a:gd name="connsiteY1" fmla="*/ 0 h 525637"/>
                <a:gd name="connsiteX2" fmla="*/ 1088688 w 1088688"/>
                <a:gd name="connsiteY2" fmla="*/ 373985 h 525637"/>
                <a:gd name="connsiteX3" fmla="*/ 1088688 w 1088688"/>
                <a:gd name="connsiteY3" fmla="*/ 377999 h 525637"/>
                <a:gd name="connsiteX4" fmla="*/ 1088688 w 1088688"/>
                <a:gd name="connsiteY4" fmla="*/ 432640 h 525637"/>
                <a:gd name="connsiteX5" fmla="*/ 1088688 w 1088688"/>
                <a:gd name="connsiteY5" fmla="*/ 525637 h 525637"/>
                <a:gd name="connsiteX6" fmla="*/ 933834 w 1088688"/>
                <a:gd name="connsiteY6" fmla="*/ 525637 h 525637"/>
                <a:gd name="connsiteX7" fmla="*/ 933290 w 1088688"/>
                <a:gd name="connsiteY7" fmla="*/ 524829 h 525637"/>
                <a:gd name="connsiteX8" fmla="*/ 835111 w 1088688"/>
                <a:gd name="connsiteY8" fmla="*/ 484162 h 525637"/>
                <a:gd name="connsiteX9" fmla="*/ 736931 w 1088688"/>
                <a:gd name="connsiteY9" fmla="*/ 524829 h 525637"/>
                <a:gd name="connsiteX10" fmla="*/ 736387 w 1088688"/>
                <a:gd name="connsiteY10" fmla="*/ 525637 h 525637"/>
                <a:gd name="connsiteX11" fmla="*/ 0 w 1088688"/>
                <a:gd name="connsiteY11" fmla="*/ 525637 h 525637"/>
                <a:gd name="connsiteX12" fmla="*/ 0 w 1088688"/>
                <a:gd name="connsiteY12" fmla="*/ 432640 h 525637"/>
                <a:gd name="connsiteX13" fmla="*/ 0 w 1088688"/>
                <a:gd name="connsiteY13" fmla="*/ 377999 h 525637"/>
                <a:gd name="connsiteX14" fmla="*/ 0 w 1088688"/>
                <a:gd name="connsiteY14" fmla="*/ 373985 h 525637"/>
                <a:gd name="connsiteX15" fmla="*/ 0 w 1088688"/>
                <a:gd name="connsiteY15" fmla="*/ 285002 h 525637"/>
                <a:gd name="connsiteX16" fmla="*/ 0 w 1088688"/>
                <a:gd name="connsiteY16" fmla="*/ 280988 h 525637"/>
                <a:gd name="connsiteX17" fmla="*/ 0 w 1088688"/>
                <a:gd name="connsiteY17" fmla="*/ 0 h 525637"/>
                <a:gd name="connsiteX0" fmla="*/ 0 w 1088688"/>
                <a:gd name="connsiteY0" fmla="*/ 0 h 525637"/>
                <a:gd name="connsiteX1" fmla="*/ 1088688 w 1088688"/>
                <a:gd name="connsiteY1" fmla="*/ 0 h 525637"/>
                <a:gd name="connsiteX2" fmla="*/ 1088688 w 1088688"/>
                <a:gd name="connsiteY2" fmla="*/ 373985 h 525637"/>
                <a:gd name="connsiteX3" fmla="*/ 1088688 w 1088688"/>
                <a:gd name="connsiteY3" fmla="*/ 432640 h 525637"/>
                <a:gd name="connsiteX4" fmla="*/ 1088688 w 1088688"/>
                <a:gd name="connsiteY4" fmla="*/ 525637 h 525637"/>
                <a:gd name="connsiteX5" fmla="*/ 933834 w 1088688"/>
                <a:gd name="connsiteY5" fmla="*/ 525637 h 525637"/>
                <a:gd name="connsiteX6" fmla="*/ 933290 w 1088688"/>
                <a:gd name="connsiteY6" fmla="*/ 524829 h 525637"/>
                <a:gd name="connsiteX7" fmla="*/ 835111 w 1088688"/>
                <a:gd name="connsiteY7" fmla="*/ 484162 h 525637"/>
                <a:gd name="connsiteX8" fmla="*/ 736931 w 1088688"/>
                <a:gd name="connsiteY8" fmla="*/ 524829 h 525637"/>
                <a:gd name="connsiteX9" fmla="*/ 736387 w 1088688"/>
                <a:gd name="connsiteY9" fmla="*/ 525637 h 525637"/>
                <a:gd name="connsiteX10" fmla="*/ 0 w 1088688"/>
                <a:gd name="connsiteY10" fmla="*/ 525637 h 525637"/>
                <a:gd name="connsiteX11" fmla="*/ 0 w 1088688"/>
                <a:gd name="connsiteY11" fmla="*/ 432640 h 525637"/>
                <a:gd name="connsiteX12" fmla="*/ 0 w 1088688"/>
                <a:gd name="connsiteY12" fmla="*/ 377999 h 525637"/>
                <a:gd name="connsiteX13" fmla="*/ 0 w 1088688"/>
                <a:gd name="connsiteY13" fmla="*/ 373985 h 525637"/>
                <a:gd name="connsiteX14" fmla="*/ 0 w 1088688"/>
                <a:gd name="connsiteY14" fmla="*/ 285002 h 525637"/>
                <a:gd name="connsiteX15" fmla="*/ 0 w 1088688"/>
                <a:gd name="connsiteY15" fmla="*/ 280988 h 525637"/>
                <a:gd name="connsiteX16" fmla="*/ 0 w 1088688"/>
                <a:gd name="connsiteY16" fmla="*/ 0 h 525637"/>
                <a:gd name="connsiteX0" fmla="*/ 0 w 1088688"/>
                <a:gd name="connsiteY0" fmla="*/ 0 h 525637"/>
                <a:gd name="connsiteX1" fmla="*/ 1088688 w 1088688"/>
                <a:gd name="connsiteY1" fmla="*/ 0 h 525637"/>
                <a:gd name="connsiteX2" fmla="*/ 1088688 w 1088688"/>
                <a:gd name="connsiteY2" fmla="*/ 373985 h 525637"/>
                <a:gd name="connsiteX3" fmla="*/ 1088688 w 1088688"/>
                <a:gd name="connsiteY3" fmla="*/ 525637 h 525637"/>
                <a:gd name="connsiteX4" fmla="*/ 933834 w 1088688"/>
                <a:gd name="connsiteY4" fmla="*/ 525637 h 525637"/>
                <a:gd name="connsiteX5" fmla="*/ 933290 w 1088688"/>
                <a:gd name="connsiteY5" fmla="*/ 524829 h 525637"/>
                <a:gd name="connsiteX6" fmla="*/ 835111 w 1088688"/>
                <a:gd name="connsiteY6" fmla="*/ 484162 h 525637"/>
                <a:gd name="connsiteX7" fmla="*/ 736931 w 1088688"/>
                <a:gd name="connsiteY7" fmla="*/ 524829 h 525637"/>
                <a:gd name="connsiteX8" fmla="*/ 736387 w 1088688"/>
                <a:gd name="connsiteY8" fmla="*/ 525637 h 525637"/>
                <a:gd name="connsiteX9" fmla="*/ 0 w 1088688"/>
                <a:gd name="connsiteY9" fmla="*/ 525637 h 525637"/>
                <a:gd name="connsiteX10" fmla="*/ 0 w 1088688"/>
                <a:gd name="connsiteY10" fmla="*/ 432640 h 525637"/>
                <a:gd name="connsiteX11" fmla="*/ 0 w 1088688"/>
                <a:gd name="connsiteY11" fmla="*/ 377999 h 525637"/>
                <a:gd name="connsiteX12" fmla="*/ 0 w 1088688"/>
                <a:gd name="connsiteY12" fmla="*/ 373985 h 525637"/>
                <a:gd name="connsiteX13" fmla="*/ 0 w 1088688"/>
                <a:gd name="connsiteY13" fmla="*/ 285002 h 525637"/>
                <a:gd name="connsiteX14" fmla="*/ 0 w 1088688"/>
                <a:gd name="connsiteY14" fmla="*/ 280988 h 525637"/>
                <a:gd name="connsiteX15" fmla="*/ 0 w 1088688"/>
                <a:gd name="connsiteY15" fmla="*/ 0 h 525637"/>
                <a:gd name="connsiteX0" fmla="*/ 0 w 1088688"/>
                <a:gd name="connsiteY0" fmla="*/ 0 h 525637"/>
                <a:gd name="connsiteX1" fmla="*/ 1088688 w 1088688"/>
                <a:gd name="connsiteY1" fmla="*/ 0 h 525637"/>
                <a:gd name="connsiteX2" fmla="*/ 1088688 w 1088688"/>
                <a:gd name="connsiteY2" fmla="*/ 525637 h 525637"/>
                <a:gd name="connsiteX3" fmla="*/ 933834 w 1088688"/>
                <a:gd name="connsiteY3" fmla="*/ 525637 h 525637"/>
                <a:gd name="connsiteX4" fmla="*/ 933290 w 1088688"/>
                <a:gd name="connsiteY4" fmla="*/ 524829 h 525637"/>
                <a:gd name="connsiteX5" fmla="*/ 835111 w 1088688"/>
                <a:gd name="connsiteY5" fmla="*/ 484162 h 525637"/>
                <a:gd name="connsiteX6" fmla="*/ 736931 w 1088688"/>
                <a:gd name="connsiteY6" fmla="*/ 524829 h 525637"/>
                <a:gd name="connsiteX7" fmla="*/ 736387 w 1088688"/>
                <a:gd name="connsiteY7" fmla="*/ 525637 h 525637"/>
                <a:gd name="connsiteX8" fmla="*/ 0 w 1088688"/>
                <a:gd name="connsiteY8" fmla="*/ 525637 h 525637"/>
                <a:gd name="connsiteX9" fmla="*/ 0 w 1088688"/>
                <a:gd name="connsiteY9" fmla="*/ 432640 h 525637"/>
                <a:gd name="connsiteX10" fmla="*/ 0 w 1088688"/>
                <a:gd name="connsiteY10" fmla="*/ 377999 h 525637"/>
                <a:gd name="connsiteX11" fmla="*/ 0 w 1088688"/>
                <a:gd name="connsiteY11" fmla="*/ 373985 h 525637"/>
                <a:gd name="connsiteX12" fmla="*/ 0 w 1088688"/>
                <a:gd name="connsiteY12" fmla="*/ 285002 h 525637"/>
                <a:gd name="connsiteX13" fmla="*/ 0 w 1088688"/>
                <a:gd name="connsiteY13" fmla="*/ 280988 h 525637"/>
                <a:gd name="connsiteX14" fmla="*/ 0 w 1088688"/>
                <a:gd name="connsiteY14" fmla="*/ 0 h 525637"/>
                <a:gd name="connsiteX0" fmla="*/ 0 w 1088688"/>
                <a:gd name="connsiteY0" fmla="*/ 0 h 525637"/>
                <a:gd name="connsiteX1" fmla="*/ 1088688 w 1088688"/>
                <a:gd name="connsiteY1" fmla="*/ 0 h 525637"/>
                <a:gd name="connsiteX2" fmla="*/ 1088688 w 1088688"/>
                <a:gd name="connsiteY2" fmla="*/ 525637 h 525637"/>
                <a:gd name="connsiteX3" fmla="*/ 933834 w 1088688"/>
                <a:gd name="connsiteY3" fmla="*/ 525637 h 525637"/>
                <a:gd name="connsiteX4" fmla="*/ 933290 w 1088688"/>
                <a:gd name="connsiteY4" fmla="*/ 524829 h 525637"/>
                <a:gd name="connsiteX5" fmla="*/ 835111 w 1088688"/>
                <a:gd name="connsiteY5" fmla="*/ 484162 h 525637"/>
                <a:gd name="connsiteX6" fmla="*/ 736931 w 1088688"/>
                <a:gd name="connsiteY6" fmla="*/ 524829 h 525637"/>
                <a:gd name="connsiteX7" fmla="*/ 736387 w 1088688"/>
                <a:gd name="connsiteY7" fmla="*/ 525637 h 525637"/>
                <a:gd name="connsiteX8" fmla="*/ 0 w 1088688"/>
                <a:gd name="connsiteY8" fmla="*/ 525637 h 525637"/>
                <a:gd name="connsiteX9" fmla="*/ 0 w 1088688"/>
                <a:gd name="connsiteY9" fmla="*/ 377999 h 525637"/>
                <a:gd name="connsiteX10" fmla="*/ 0 w 1088688"/>
                <a:gd name="connsiteY10" fmla="*/ 373985 h 525637"/>
                <a:gd name="connsiteX11" fmla="*/ 0 w 1088688"/>
                <a:gd name="connsiteY11" fmla="*/ 285002 h 525637"/>
                <a:gd name="connsiteX12" fmla="*/ 0 w 1088688"/>
                <a:gd name="connsiteY12" fmla="*/ 280988 h 525637"/>
                <a:gd name="connsiteX13" fmla="*/ 0 w 1088688"/>
                <a:gd name="connsiteY13" fmla="*/ 0 h 525637"/>
                <a:gd name="connsiteX0" fmla="*/ 0 w 1088688"/>
                <a:gd name="connsiteY0" fmla="*/ 0 h 525637"/>
                <a:gd name="connsiteX1" fmla="*/ 1088688 w 1088688"/>
                <a:gd name="connsiteY1" fmla="*/ 0 h 525637"/>
                <a:gd name="connsiteX2" fmla="*/ 1088688 w 1088688"/>
                <a:gd name="connsiteY2" fmla="*/ 525637 h 525637"/>
                <a:gd name="connsiteX3" fmla="*/ 933834 w 1088688"/>
                <a:gd name="connsiteY3" fmla="*/ 525637 h 525637"/>
                <a:gd name="connsiteX4" fmla="*/ 933290 w 1088688"/>
                <a:gd name="connsiteY4" fmla="*/ 524829 h 525637"/>
                <a:gd name="connsiteX5" fmla="*/ 835111 w 1088688"/>
                <a:gd name="connsiteY5" fmla="*/ 484162 h 525637"/>
                <a:gd name="connsiteX6" fmla="*/ 736931 w 1088688"/>
                <a:gd name="connsiteY6" fmla="*/ 524829 h 525637"/>
                <a:gd name="connsiteX7" fmla="*/ 736387 w 1088688"/>
                <a:gd name="connsiteY7" fmla="*/ 525637 h 525637"/>
                <a:gd name="connsiteX8" fmla="*/ 0 w 1088688"/>
                <a:gd name="connsiteY8" fmla="*/ 525637 h 525637"/>
                <a:gd name="connsiteX9" fmla="*/ 0 w 1088688"/>
                <a:gd name="connsiteY9" fmla="*/ 377999 h 525637"/>
                <a:gd name="connsiteX10" fmla="*/ 0 w 1088688"/>
                <a:gd name="connsiteY10" fmla="*/ 285002 h 525637"/>
                <a:gd name="connsiteX11" fmla="*/ 0 w 1088688"/>
                <a:gd name="connsiteY11" fmla="*/ 280988 h 525637"/>
                <a:gd name="connsiteX12" fmla="*/ 0 w 1088688"/>
                <a:gd name="connsiteY12" fmla="*/ 0 h 525637"/>
                <a:gd name="connsiteX0" fmla="*/ 0 w 1088688"/>
                <a:gd name="connsiteY0" fmla="*/ 0 h 525637"/>
                <a:gd name="connsiteX1" fmla="*/ 1088688 w 1088688"/>
                <a:gd name="connsiteY1" fmla="*/ 0 h 525637"/>
                <a:gd name="connsiteX2" fmla="*/ 1088688 w 1088688"/>
                <a:gd name="connsiteY2" fmla="*/ 525637 h 525637"/>
                <a:gd name="connsiteX3" fmla="*/ 933834 w 1088688"/>
                <a:gd name="connsiteY3" fmla="*/ 525637 h 525637"/>
                <a:gd name="connsiteX4" fmla="*/ 933290 w 1088688"/>
                <a:gd name="connsiteY4" fmla="*/ 524829 h 525637"/>
                <a:gd name="connsiteX5" fmla="*/ 835111 w 1088688"/>
                <a:gd name="connsiteY5" fmla="*/ 484162 h 525637"/>
                <a:gd name="connsiteX6" fmla="*/ 736931 w 1088688"/>
                <a:gd name="connsiteY6" fmla="*/ 524829 h 525637"/>
                <a:gd name="connsiteX7" fmla="*/ 736387 w 1088688"/>
                <a:gd name="connsiteY7" fmla="*/ 525637 h 525637"/>
                <a:gd name="connsiteX8" fmla="*/ 0 w 1088688"/>
                <a:gd name="connsiteY8" fmla="*/ 525637 h 525637"/>
                <a:gd name="connsiteX9" fmla="*/ 0 w 1088688"/>
                <a:gd name="connsiteY9" fmla="*/ 285002 h 525637"/>
                <a:gd name="connsiteX10" fmla="*/ 0 w 1088688"/>
                <a:gd name="connsiteY10" fmla="*/ 280988 h 525637"/>
                <a:gd name="connsiteX11" fmla="*/ 0 w 1088688"/>
                <a:gd name="connsiteY11" fmla="*/ 0 h 525637"/>
                <a:gd name="connsiteX0" fmla="*/ 0 w 1088688"/>
                <a:gd name="connsiteY0" fmla="*/ 0 h 525637"/>
                <a:gd name="connsiteX1" fmla="*/ 1088688 w 1088688"/>
                <a:gd name="connsiteY1" fmla="*/ 0 h 525637"/>
                <a:gd name="connsiteX2" fmla="*/ 1088688 w 1088688"/>
                <a:gd name="connsiteY2" fmla="*/ 525637 h 525637"/>
                <a:gd name="connsiteX3" fmla="*/ 933834 w 1088688"/>
                <a:gd name="connsiteY3" fmla="*/ 525637 h 525637"/>
                <a:gd name="connsiteX4" fmla="*/ 933290 w 1088688"/>
                <a:gd name="connsiteY4" fmla="*/ 524829 h 525637"/>
                <a:gd name="connsiteX5" fmla="*/ 835111 w 1088688"/>
                <a:gd name="connsiteY5" fmla="*/ 484162 h 525637"/>
                <a:gd name="connsiteX6" fmla="*/ 736931 w 1088688"/>
                <a:gd name="connsiteY6" fmla="*/ 524829 h 525637"/>
                <a:gd name="connsiteX7" fmla="*/ 736387 w 1088688"/>
                <a:gd name="connsiteY7" fmla="*/ 525637 h 525637"/>
                <a:gd name="connsiteX8" fmla="*/ 0 w 1088688"/>
                <a:gd name="connsiteY8" fmla="*/ 525637 h 525637"/>
                <a:gd name="connsiteX9" fmla="*/ 0 w 1088688"/>
                <a:gd name="connsiteY9" fmla="*/ 285002 h 525637"/>
                <a:gd name="connsiteX10" fmla="*/ 0 w 1088688"/>
                <a:gd name="connsiteY10" fmla="*/ 0 h 525637"/>
                <a:gd name="connsiteX0" fmla="*/ 0 w 1088688"/>
                <a:gd name="connsiteY0" fmla="*/ 0 h 525637"/>
                <a:gd name="connsiteX1" fmla="*/ 1088688 w 1088688"/>
                <a:gd name="connsiteY1" fmla="*/ 0 h 525637"/>
                <a:gd name="connsiteX2" fmla="*/ 1088688 w 1088688"/>
                <a:gd name="connsiteY2" fmla="*/ 525637 h 525637"/>
                <a:gd name="connsiteX3" fmla="*/ 933834 w 1088688"/>
                <a:gd name="connsiteY3" fmla="*/ 525637 h 525637"/>
                <a:gd name="connsiteX4" fmla="*/ 933290 w 1088688"/>
                <a:gd name="connsiteY4" fmla="*/ 524829 h 525637"/>
                <a:gd name="connsiteX5" fmla="*/ 835111 w 1088688"/>
                <a:gd name="connsiteY5" fmla="*/ 484162 h 525637"/>
                <a:gd name="connsiteX6" fmla="*/ 736931 w 1088688"/>
                <a:gd name="connsiteY6" fmla="*/ 524829 h 525637"/>
                <a:gd name="connsiteX7" fmla="*/ 736387 w 1088688"/>
                <a:gd name="connsiteY7" fmla="*/ 525637 h 525637"/>
                <a:gd name="connsiteX8" fmla="*/ 0 w 1088688"/>
                <a:gd name="connsiteY8" fmla="*/ 525637 h 525637"/>
                <a:gd name="connsiteX9" fmla="*/ 0 w 1088688"/>
                <a:gd name="connsiteY9" fmla="*/ 0 h 525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88688" h="525637">
                  <a:moveTo>
                    <a:pt x="0" y="0"/>
                  </a:moveTo>
                  <a:lnTo>
                    <a:pt x="1088688" y="0"/>
                  </a:lnTo>
                  <a:lnTo>
                    <a:pt x="1088688" y="525637"/>
                  </a:lnTo>
                  <a:lnTo>
                    <a:pt x="933834" y="525637"/>
                  </a:lnTo>
                  <a:lnTo>
                    <a:pt x="933290" y="524829"/>
                  </a:lnTo>
                  <a:cubicBezTo>
                    <a:pt x="908164" y="499704"/>
                    <a:pt x="873452" y="484162"/>
                    <a:pt x="835111" y="484162"/>
                  </a:cubicBezTo>
                  <a:cubicBezTo>
                    <a:pt x="796769" y="484162"/>
                    <a:pt x="762058" y="499704"/>
                    <a:pt x="736931" y="524829"/>
                  </a:cubicBezTo>
                  <a:lnTo>
                    <a:pt x="736387" y="525637"/>
                  </a:lnTo>
                  <a:lnTo>
                    <a:pt x="0" y="52563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DBFAA674-6A9B-404D-A016-655AD7277235}"/>
                </a:ext>
              </a:extLst>
            </p:cNvPr>
            <p:cNvSpPr/>
            <p:nvPr/>
          </p:nvSpPr>
          <p:spPr bwMode="auto">
            <a:xfrm>
              <a:off x="4674836" y="3228000"/>
              <a:ext cx="1030385" cy="106351"/>
            </a:xfrm>
            <a:custGeom>
              <a:avLst/>
              <a:gdLst>
                <a:gd name="connsiteX0" fmla="*/ 418346 w 836692"/>
                <a:gd name="connsiteY0" fmla="*/ 0 h 825241"/>
                <a:gd name="connsiteX1" fmla="*/ 836692 w 836692"/>
                <a:gd name="connsiteY1" fmla="*/ 812516 h 825241"/>
                <a:gd name="connsiteX2" fmla="*/ 836032 w 836692"/>
                <a:gd name="connsiteY2" fmla="*/ 825241 h 825241"/>
                <a:gd name="connsiteX3" fmla="*/ 661 w 836692"/>
                <a:gd name="connsiteY3" fmla="*/ 825241 h 825241"/>
                <a:gd name="connsiteX4" fmla="*/ 0 w 836692"/>
                <a:gd name="connsiteY4" fmla="*/ 812516 h 825241"/>
                <a:gd name="connsiteX5" fmla="*/ 418346 w 836692"/>
                <a:gd name="connsiteY5" fmla="*/ 0 h 825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6692" h="825241">
                  <a:moveTo>
                    <a:pt x="418346" y="0"/>
                  </a:moveTo>
                  <a:cubicBezTo>
                    <a:pt x="649392" y="0"/>
                    <a:pt x="836692" y="363776"/>
                    <a:pt x="836692" y="812516"/>
                  </a:cubicBezTo>
                  <a:lnTo>
                    <a:pt x="836032" y="825241"/>
                  </a:lnTo>
                  <a:lnTo>
                    <a:pt x="661" y="825241"/>
                  </a:lnTo>
                  <a:lnTo>
                    <a:pt x="0" y="812516"/>
                  </a:lnTo>
                  <a:cubicBezTo>
                    <a:pt x="0" y="363776"/>
                    <a:pt x="187300" y="0"/>
                    <a:pt x="41834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0417854B-56CC-4179-B104-59248F2786F3}"/>
              </a:ext>
            </a:extLst>
          </p:cNvPr>
          <p:cNvGrpSpPr/>
          <p:nvPr/>
        </p:nvGrpSpPr>
        <p:grpSpPr>
          <a:xfrm>
            <a:off x="2298886" y="1337597"/>
            <a:ext cx="1570958" cy="942087"/>
            <a:chOff x="2298886" y="1337597"/>
            <a:chExt cx="1570958" cy="942087"/>
          </a:xfrm>
          <a:solidFill>
            <a:schemeClr val="tx1"/>
          </a:solidFill>
        </p:grpSpPr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1718DC17-02BD-47A7-BC1D-EDA576A2D0BD}"/>
                </a:ext>
              </a:extLst>
            </p:cNvPr>
            <p:cNvSpPr/>
            <p:nvPr/>
          </p:nvSpPr>
          <p:spPr bwMode="auto">
            <a:xfrm>
              <a:off x="2298886" y="1337597"/>
              <a:ext cx="558382" cy="784859"/>
            </a:xfrm>
            <a:custGeom>
              <a:avLst/>
              <a:gdLst>
                <a:gd name="connsiteX0" fmla="*/ 180664 w 480277"/>
                <a:gd name="connsiteY0" fmla="*/ 41085 h 675075"/>
                <a:gd name="connsiteX1" fmla="*/ 117294 w 480277"/>
                <a:gd name="connsiteY1" fmla="*/ 280202 h 675075"/>
                <a:gd name="connsiteX2" fmla="*/ 437697 w 480277"/>
                <a:gd name="connsiteY2" fmla="*/ 280202 h 675075"/>
                <a:gd name="connsiteX3" fmla="*/ 437697 w 480277"/>
                <a:gd name="connsiteY3" fmla="*/ 41085 h 675075"/>
                <a:gd name="connsiteX4" fmla="*/ 139053 w 480277"/>
                <a:gd name="connsiteY4" fmla="*/ 0 h 675075"/>
                <a:gd name="connsiteX5" fmla="*/ 480277 w 480277"/>
                <a:gd name="connsiteY5" fmla="*/ 0 h 675075"/>
                <a:gd name="connsiteX6" fmla="*/ 480277 w 480277"/>
                <a:gd name="connsiteY6" fmla="*/ 675075 h 675075"/>
                <a:gd name="connsiteX7" fmla="*/ 417160 w 480277"/>
                <a:gd name="connsiteY7" fmla="*/ 675075 h 675075"/>
                <a:gd name="connsiteX8" fmla="*/ 250737 w 480277"/>
                <a:gd name="connsiteY8" fmla="*/ 508652 h 675075"/>
                <a:gd name="connsiteX9" fmla="*/ 84314 w 480277"/>
                <a:gd name="connsiteY9" fmla="*/ 675075 h 675075"/>
                <a:gd name="connsiteX10" fmla="*/ 0 w 480277"/>
                <a:gd name="connsiteY10" fmla="*/ 675075 h 675075"/>
                <a:gd name="connsiteX11" fmla="*/ 0 w 480277"/>
                <a:gd name="connsiteY11" fmla="*/ 518953 h 675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0277" h="675075">
                  <a:moveTo>
                    <a:pt x="180664" y="41085"/>
                  </a:moveTo>
                  <a:lnTo>
                    <a:pt x="117294" y="280202"/>
                  </a:lnTo>
                  <a:lnTo>
                    <a:pt x="437697" y="280202"/>
                  </a:lnTo>
                  <a:lnTo>
                    <a:pt x="437697" y="41085"/>
                  </a:lnTo>
                  <a:close/>
                  <a:moveTo>
                    <a:pt x="139053" y="0"/>
                  </a:moveTo>
                  <a:lnTo>
                    <a:pt x="480277" y="0"/>
                  </a:lnTo>
                  <a:lnTo>
                    <a:pt x="480277" y="675075"/>
                  </a:lnTo>
                  <a:lnTo>
                    <a:pt x="417160" y="675075"/>
                  </a:lnTo>
                  <a:cubicBezTo>
                    <a:pt x="417160" y="583162"/>
                    <a:pt x="342650" y="508652"/>
                    <a:pt x="250737" y="508652"/>
                  </a:cubicBezTo>
                  <a:cubicBezTo>
                    <a:pt x="158824" y="508652"/>
                    <a:pt x="84314" y="583162"/>
                    <a:pt x="84314" y="675075"/>
                  </a:cubicBezTo>
                  <a:lnTo>
                    <a:pt x="0" y="675075"/>
                  </a:lnTo>
                  <a:lnTo>
                    <a:pt x="0" y="51895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7" name="フリーフォーム: 図形 356">
              <a:extLst>
                <a:ext uri="{FF2B5EF4-FFF2-40B4-BE49-F238E27FC236}">
                  <a16:creationId xmlns:a16="http://schemas.microsoft.com/office/drawing/2014/main" id="{D8F5D96F-24BA-4CF3-853D-0A4FBC24C6C6}"/>
                </a:ext>
              </a:extLst>
            </p:cNvPr>
            <p:cNvSpPr/>
            <p:nvPr/>
          </p:nvSpPr>
          <p:spPr bwMode="auto">
            <a:xfrm>
              <a:off x="2433171" y="1965228"/>
              <a:ext cx="314456" cy="314456"/>
            </a:xfrm>
            <a:custGeom>
              <a:avLst/>
              <a:gdLst>
                <a:gd name="connsiteX0" fmla="*/ 157228 w 314456"/>
                <a:gd name="connsiteY0" fmla="*/ 81457 h 314456"/>
                <a:gd name="connsiteX1" fmla="*/ 81457 w 314456"/>
                <a:gd name="connsiteY1" fmla="*/ 157228 h 314456"/>
                <a:gd name="connsiteX2" fmla="*/ 157228 w 314456"/>
                <a:gd name="connsiteY2" fmla="*/ 232999 h 314456"/>
                <a:gd name="connsiteX3" fmla="*/ 232999 w 314456"/>
                <a:gd name="connsiteY3" fmla="*/ 157228 h 314456"/>
                <a:gd name="connsiteX4" fmla="*/ 157228 w 314456"/>
                <a:gd name="connsiteY4" fmla="*/ 81457 h 314456"/>
                <a:gd name="connsiteX5" fmla="*/ 157228 w 314456"/>
                <a:gd name="connsiteY5" fmla="*/ 0 h 314456"/>
                <a:gd name="connsiteX6" fmla="*/ 314456 w 314456"/>
                <a:gd name="connsiteY6" fmla="*/ 157228 h 314456"/>
                <a:gd name="connsiteX7" fmla="*/ 157228 w 314456"/>
                <a:gd name="connsiteY7" fmla="*/ 314456 h 314456"/>
                <a:gd name="connsiteX8" fmla="*/ 0 w 314456"/>
                <a:gd name="connsiteY8" fmla="*/ 157228 h 314456"/>
                <a:gd name="connsiteX9" fmla="*/ 157228 w 314456"/>
                <a:gd name="connsiteY9" fmla="*/ 0 h 314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4456" h="314456">
                  <a:moveTo>
                    <a:pt x="157228" y="81457"/>
                  </a:moveTo>
                  <a:cubicBezTo>
                    <a:pt x="115381" y="81457"/>
                    <a:pt x="81457" y="115381"/>
                    <a:pt x="81457" y="157228"/>
                  </a:cubicBezTo>
                  <a:cubicBezTo>
                    <a:pt x="81457" y="199075"/>
                    <a:pt x="115381" y="232999"/>
                    <a:pt x="157228" y="232999"/>
                  </a:cubicBezTo>
                  <a:cubicBezTo>
                    <a:pt x="199075" y="232999"/>
                    <a:pt x="232999" y="199075"/>
                    <a:pt x="232999" y="157228"/>
                  </a:cubicBezTo>
                  <a:cubicBezTo>
                    <a:pt x="232999" y="115381"/>
                    <a:pt x="199075" y="81457"/>
                    <a:pt x="157228" y="81457"/>
                  </a:cubicBezTo>
                  <a:close/>
                  <a:moveTo>
                    <a:pt x="157228" y="0"/>
                  </a:moveTo>
                  <a:cubicBezTo>
                    <a:pt x="244063" y="0"/>
                    <a:pt x="314456" y="70393"/>
                    <a:pt x="314456" y="157228"/>
                  </a:cubicBezTo>
                  <a:cubicBezTo>
                    <a:pt x="314456" y="244063"/>
                    <a:pt x="244063" y="314456"/>
                    <a:pt x="157228" y="314456"/>
                  </a:cubicBezTo>
                  <a:cubicBezTo>
                    <a:pt x="70393" y="314456"/>
                    <a:pt x="0" y="244063"/>
                    <a:pt x="0" y="157228"/>
                  </a:cubicBezTo>
                  <a:cubicBezTo>
                    <a:pt x="0" y="70393"/>
                    <a:pt x="70393" y="0"/>
                    <a:pt x="15722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6" name="フリーフォーム: 図形 355">
              <a:extLst>
                <a:ext uri="{FF2B5EF4-FFF2-40B4-BE49-F238E27FC236}">
                  <a16:creationId xmlns:a16="http://schemas.microsoft.com/office/drawing/2014/main" id="{E1D775BF-2A42-4BDA-9078-4B99CAB166D6}"/>
                </a:ext>
              </a:extLst>
            </p:cNvPr>
            <p:cNvSpPr/>
            <p:nvPr/>
          </p:nvSpPr>
          <p:spPr bwMode="auto">
            <a:xfrm>
              <a:off x="3457914" y="1965228"/>
              <a:ext cx="314456" cy="314456"/>
            </a:xfrm>
            <a:custGeom>
              <a:avLst/>
              <a:gdLst>
                <a:gd name="connsiteX0" fmla="*/ 157228 w 314456"/>
                <a:gd name="connsiteY0" fmla="*/ 81457 h 314456"/>
                <a:gd name="connsiteX1" fmla="*/ 81457 w 314456"/>
                <a:gd name="connsiteY1" fmla="*/ 157228 h 314456"/>
                <a:gd name="connsiteX2" fmla="*/ 157228 w 314456"/>
                <a:gd name="connsiteY2" fmla="*/ 232999 h 314456"/>
                <a:gd name="connsiteX3" fmla="*/ 232999 w 314456"/>
                <a:gd name="connsiteY3" fmla="*/ 157228 h 314456"/>
                <a:gd name="connsiteX4" fmla="*/ 157228 w 314456"/>
                <a:gd name="connsiteY4" fmla="*/ 81457 h 314456"/>
                <a:gd name="connsiteX5" fmla="*/ 157228 w 314456"/>
                <a:gd name="connsiteY5" fmla="*/ 0 h 314456"/>
                <a:gd name="connsiteX6" fmla="*/ 314456 w 314456"/>
                <a:gd name="connsiteY6" fmla="*/ 157228 h 314456"/>
                <a:gd name="connsiteX7" fmla="*/ 157228 w 314456"/>
                <a:gd name="connsiteY7" fmla="*/ 314456 h 314456"/>
                <a:gd name="connsiteX8" fmla="*/ 0 w 314456"/>
                <a:gd name="connsiteY8" fmla="*/ 157228 h 314456"/>
                <a:gd name="connsiteX9" fmla="*/ 157228 w 314456"/>
                <a:gd name="connsiteY9" fmla="*/ 0 h 314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4456" h="314456">
                  <a:moveTo>
                    <a:pt x="157228" y="81457"/>
                  </a:moveTo>
                  <a:cubicBezTo>
                    <a:pt x="115381" y="81457"/>
                    <a:pt x="81457" y="115381"/>
                    <a:pt x="81457" y="157228"/>
                  </a:cubicBezTo>
                  <a:cubicBezTo>
                    <a:pt x="81457" y="199075"/>
                    <a:pt x="115381" y="232999"/>
                    <a:pt x="157228" y="232999"/>
                  </a:cubicBezTo>
                  <a:cubicBezTo>
                    <a:pt x="199075" y="232999"/>
                    <a:pt x="232999" y="199075"/>
                    <a:pt x="232999" y="157228"/>
                  </a:cubicBezTo>
                  <a:cubicBezTo>
                    <a:pt x="232999" y="115381"/>
                    <a:pt x="199075" y="81457"/>
                    <a:pt x="157228" y="81457"/>
                  </a:cubicBezTo>
                  <a:close/>
                  <a:moveTo>
                    <a:pt x="157228" y="0"/>
                  </a:moveTo>
                  <a:cubicBezTo>
                    <a:pt x="244063" y="0"/>
                    <a:pt x="314456" y="70393"/>
                    <a:pt x="314456" y="157228"/>
                  </a:cubicBezTo>
                  <a:cubicBezTo>
                    <a:pt x="314456" y="244063"/>
                    <a:pt x="244063" y="314456"/>
                    <a:pt x="157228" y="314456"/>
                  </a:cubicBezTo>
                  <a:cubicBezTo>
                    <a:pt x="70393" y="314456"/>
                    <a:pt x="0" y="244063"/>
                    <a:pt x="0" y="157228"/>
                  </a:cubicBezTo>
                  <a:cubicBezTo>
                    <a:pt x="0" y="70393"/>
                    <a:pt x="70393" y="0"/>
                    <a:pt x="15722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D35D6D08-2034-4BC7-9EA6-016E74A3B538}"/>
                </a:ext>
              </a:extLst>
            </p:cNvPr>
            <p:cNvSpPr/>
            <p:nvPr/>
          </p:nvSpPr>
          <p:spPr bwMode="auto">
            <a:xfrm>
              <a:off x="3000895" y="1472307"/>
              <a:ext cx="836692" cy="362844"/>
            </a:xfrm>
            <a:custGeom>
              <a:avLst/>
              <a:gdLst>
                <a:gd name="connsiteX0" fmla="*/ 418346 w 836692"/>
                <a:gd name="connsiteY0" fmla="*/ 0 h 825241"/>
                <a:gd name="connsiteX1" fmla="*/ 836692 w 836692"/>
                <a:gd name="connsiteY1" fmla="*/ 812516 h 825241"/>
                <a:gd name="connsiteX2" fmla="*/ 836032 w 836692"/>
                <a:gd name="connsiteY2" fmla="*/ 825241 h 825241"/>
                <a:gd name="connsiteX3" fmla="*/ 661 w 836692"/>
                <a:gd name="connsiteY3" fmla="*/ 825241 h 825241"/>
                <a:gd name="connsiteX4" fmla="*/ 0 w 836692"/>
                <a:gd name="connsiteY4" fmla="*/ 812516 h 825241"/>
                <a:gd name="connsiteX5" fmla="*/ 418346 w 836692"/>
                <a:gd name="connsiteY5" fmla="*/ 0 h 825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6692" h="825241">
                  <a:moveTo>
                    <a:pt x="418346" y="0"/>
                  </a:moveTo>
                  <a:cubicBezTo>
                    <a:pt x="649392" y="0"/>
                    <a:pt x="836692" y="363776"/>
                    <a:pt x="836692" y="812516"/>
                  </a:cubicBezTo>
                  <a:lnTo>
                    <a:pt x="836032" y="825241"/>
                  </a:lnTo>
                  <a:lnTo>
                    <a:pt x="661" y="825241"/>
                  </a:lnTo>
                  <a:lnTo>
                    <a:pt x="0" y="812516"/>
                  </a:lnTo>
                  <a:cubicBezTo>
                    <a:pt x="0" y="363776"/>
                    <a:pt x="187300" y="0"/>
                    <a:pt x="41834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7559CA3F-3796-49C0-8864-89131297552F}"/>
                </a:ext>
              </a:extLst>
            </p:cNvPr>
            <p:cNvSpPr/>
            <p:nvPr/>
          </p:nvSpPr>
          <p:spPr bwMode="auto">
            <a:xfrm>
              <a:off x="2886680" y="1337597"/>
              <a:ext cx="983164" cy="784859"/>
            </a:xfrm>
            <a:custGeom>
              <a:avLst/>
              <a:gdLst>
                <a:gd name="connsiteX0" fmla="*/ 0 w 845641"/>
                <a:gd name="connsiteY0" fmla="*/ 0 h 675075"/>
                <a:gd name="connsiteX1" fmla="*/ 78304 w 845641"/>
                <a:gd name="connsiteY1" fmla="*/ 0 h 675075"/>
                <a:gd name="connsiteX2" fmla="*/ 78304 w 845641"/>
                <a:gd name="connsiteY2" fmla="*/ 450050 h 675075"/>
                <a:gd name="connsiteX3" fmla="*/ 845641 w 845641"/>
                <a:gd name="connsiteY3" fmla="*/ 450050 h 675075"/>
                <a:gd name="connsiteX4" fmla="*/ 845641 w 845641"/>
                <a:gd name="connsiteY4" fmla="*/ 675075 h 675075"/>
                <a:gd name="connsiteX5" fmla="*/ 792990 w 845641"/>
                <a:gd name="connsiteY5" fmla="*/ 675075 h 675075"/>
                <a:gd name="connsiteX6" fmla="*/ 626567 w 845641"/>
                <a:gd name="connsiteY6" fmla="*/ 508652 h 675075"/>
                <a:gd name="connsiteX7" fmla="*/ 460144 w 845641"/>
                <a:gd name="connsiteY7" fmla="*/ 675075 h 675075"/>
                <a:gd name="connsiteX8" fmla="*/ 0 w 845641"/>
                <a:gd name="connsiteY8" fmla="*/ 675075 h 675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45641" h="675075">
                  <a:moveTo>
                    <a:pt x="0" y="0"/>
                  </a:moveTo>
                  <a:lnTo>
                    <a:pt x="78304" y="0"/>
                  </a:lnTo>
                  <a:lnTo>
                    <a:pt x="78304" y="450050"/>
                  </a:lnTo>
                  <a:lnTo>
                    <a:pt x="845641" y="450050"/>
                  </a:lnTo>
                  <a:lnTo>
                    <a:pt x="845641" y="675075"/>
                  </a:lnTo>
                  <a:lnTo>
                    <a:pt x="792990" y="675075"/>
                  </a:lnTo>
                  <a:cubicBezTo>
                    <a:pt x="792990" y="583162"/>
                    <a:pt x="718480" y="508652"/>
                    <a:pt x="626567" y="508652"/>
                  </a:cubicBezTo>
                  <a:cubicBezTo>
                    <a:pt x="534654" y="508652"/>
                    <a:pt x="460144" y="583162"/>
                    <a:pt x="460144" y="675075"/>
                  </a:cubicBezTo>
                  <a:lnTo>
                    <a:pt x="0" y="67507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2BB786D7-225F-4448-8742-48217CB70606}"/>
              </a:ext>
            </a:extLst>
          </p:cNvPr>
          <p:cNvGrpSpPr/>
          <p:nvPr/>
        </p:nvGrpSpPr>
        <p:grpSpPr>
          <a:xfrm>
            <a:off x="4178486" y="1337597"/>
            <a:ext cx="1675370" cy="942087"/>
            <a:chOff x="4178486" y="1337597"/>
            <a:chExt cx="1675370" cy="942087"/>
          </a:xfrm>
          <a:solidFill>
            <a:schemeClr val="tx1"/>
          </a:solidFill>
        </p:grpSpPr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16885157-AF0E-4B6F-99ED-DD3BC9A60431}"/>
                </a:ext>
              </a:extLst>
            </p:cNvPr>
            <p:cNvSpPr/>
            <p:nvPr/>
          </p:nvSpPr>
          <p:spPr bwMode="auto">
            <a:xfrm rot="2360640">
              <a:off x="4525027" y="1467061"/>
              <a:ext cx="1328829" cy="126504"/>
            </a:xfrm>
            <a:custGeom>
              <a:avLst/>
              <a:gdLst>
                <a:gd name="connsiteX0" fmla="*/ 1641542 w 1890710"/>
                <a:gd name="connsiteY0" fmla="*/ 45719 h 171366"/>
                <a:gd name="connsiteX1" fmla="*/ 1575509 w 1890710"/>
                <a:gd name="connsiteY1" fmla="*/ 125647 h 171366"/>
                <a:gd name="connsiteX2" fmla="*/ 1685444 w 1890710"/>
                <a:gd name="connsiteY2" fmla="*/ 125647 h 171366"/>
                <a:gd name="connsiteX3" fmla="*/ 1751477 w 1890710"/>
                <a:gd name="connsiteY3" fmla="*/ 45719 h 171366"/>
                <a:gd name="connsiteX4" fmla="*/ 1481140 w 1890710"/>
                <a:gd name="connsiteY4" fmla="*/ 45719 h 171366"/>
                <a:gd name="connsiteX5" fmla="*/ 1415107 w 1890710"/>
                <a:gd name="connsiteY5" fmla="*/ 125647 h 171366"/>
                <a:gd name="connsiteX6" fmla="*/ 1525039 w 1890710"/>
                <a:gd name="connsiteY6" fmla="*/ 125647 h 171366"/>
                <a:gd name="connsiteX7" fmla="*/ 1591072 w 1890710"/>
                <a:gd name="connsiteY7" fmla="*/ 45719 h 171366"/>
                <a:gd name="connsiteX8" fmla="*/ 1320738 w 1890710"/>
                <a:gd name="connsiteY8" fmla="*/ 45719 h 171366"/>
                <a:gd name="connsiteX9" fmla="*/ 1254705 w 1890710"/>
                <a:gd name="connsiteY9" fmla="*/ 125647 h 171366"/>
                <a:gd name="connsiteX10" fmla="*/ 1364637 w 1890710"/>
                <a:gd name="connsiteY10" fmla="*/ 125647 h 171366"/>
                <a:gd name="connsiteX11" fmla="*/ 1430670 w 1890710"/>
                <a:gd name="connsiteY11" fmla="*/ 45719 h 171366"/>
                <a:gd name="connsiteX12" fmla="*/ 1160336 w 1890710"/>
                <a:gd name="connsiteY12" fmla="*/ 45719 h 171366"/>
                <a:gd name="connsiteX13" fmla="*/ 1094303 w 1890710"/>
                <a:gd name="connsiteY13" fmla="*/ 125647 h 171366"/>
                <a:gd name="connsiteX14" fmla="*/ 1204235 w 1890710"/>
                <a:gd name="connsiteY14" fmla="*/ 125647 h 171366"/>
                <a:gd name="connsiteX15" fmla="*/ 1270268 w 1890710"/>
                <a:gd name="connsiteY15" fmla="*/ 45719 h 171366"/>
                <a:gd name="connsiteX16" fmla="*/ 999934 w 1890710"/>
                <a:gd name="connsiteY16" fmla="*/ 45719 h 171366"/>
                <a:gd name="connsiteX17" fmla="*/ 933901 w 1890710"/>
                <a:gd name="connsiteY17" fmla="*/ 125647 h 171366"/>
                <a:gd name="connsiteX18" fmla="*/ 1043833 w 1890710"/>
                <a:gd name="connsiteY18" fmla="*/ 125647 h 171366"/>
                <a:gd name="connsiteX19" fmla="*/ 1109866 w 1890710"/>
                <a:gd name="connsiteY19" fmla="*/ 45719 h 171366"/>
                <a:gd name="connsiteX20" fmla="*/ 839532 w 1890710"/>
                <a:gd name="connsiteY20" fmla="*/ 45719 h 171366"/>
                <a:gd name="connsiteX21" fmla="*/ 773499 w 1890710"/>
                <a:gd name="connsiteY21" fmla="*/ 125647 h 171366"/>
                <a:gd name="connsiteX22" fmla="*/ 883431 w 1890710"/>
                <a:gd name="connsiteY22" fmla="*/ 125647 h 171366"/>
                <a:gd name="connsiteX23" fmla="*/ 949464 w 1890710"/>
                <a:gd name="connsiteY23" fmla="*/ 45719 h 171366"/>
                <a:gd name="connsiteX24" fmla="*/ 679130 w 1890710"/>
                <a:gd name="connsiteY24" fmla="*/ 45719 h 171366"/>
                <a:gd name="connsiteX25" fmla="*/ 613097 w 1890710"/>
                <a:gd name="connsiteY25" fmla="*/ 125647 h 171366"/>
                <a:gd name="connsiteX26" fmla="*/ 723029 w 1890710"/>
                <a:gd name="connsiteY26" fmla="*/ 125647 h 171366"/>
                <a:gd name="connsiteX27" fmla="*/ 789062 w 1890710"/>
                <a:gd name="connsiteY27" fmla="*/ 45719 h 171366"/>
                <a:gd name="connsiteX28" fmla="*/ 518728 w 1890710"/>
                <a:gd name="connsiteY28" fmla="*/ 45719 h 171366"/>
                <a:gd name="connsiteX29" fmla="*/ 452695 w 1890710"/>
                <a:gd name="connsiteY29" fmla="*/ 125647 h 171366"/>
                <a:gd name="connsiteX30" fmla="*/ 562627 w 1890710"/>
                <a:gd name="connsiteY30" fmla="*/ 125647 h 171366"/>
                <a:gd name="connsiteX31" fmla="*/ 628660 w 1890710"/>
                <a:gd name="connsiteY31" fmla="*/ 45719 h 171366"/>
                <a:gd name="connsiteX32" fmla="*/ 358326 w 1890710"/>
                <a:gd name="connsiteY32" fmla="*/ 45719 h 171366"/>
                <a:gd name="connsiteX33" fmla="*/ 292293 w 1890710"/>
                <a:gd name="connsiteY33" fmla="*/ 125647 h 171366"/>
                <a:gd name="connsiteX34" fmla="*/ 402225 w 1890710"/>
                <a:gd name="connsiteY34" fmla="*/ 125647 h 171366"/>
                <a:gd name="connsiteX35" fmla="*/ 468258 w 1890710"/>
                <a:gd name="connsiteY35" fmla="*/ 45719 h 171366"/>
                <a:gd name="connsiteX36" fmla="*/ 197924 w 1890710"/>
                <a:gd name="connsiteY36" fmla="*/ 45719 h 171366"/>
                <a:gd name="connsiteX37" fmla="*/ 131891 w 1890710"/>
                <a:gd name="connsiteY37" fmla="*/ 125647 h 171366"/>
                <a:gd name="connsiteX38" fmla="*/ 241823 w 1890710"/>
                <a:gd name="connsiteY38" fmla="*/ 125647 h 171366"/>
                <a:gd name="connsiteX39" fmla="*/ 307856 w 1890710"/>
                <a:gd name="connsiteY39" fmla="*/ 45719 h 171366"/>
                <a:gd name="connsiteX40" fmla="*/ 83981 w 1890710"/>
                <a:gd name="connsiteY40" fmla="*/ 0 h 171366"/>
                <a:gd name="connsiteX41" fmla="*/ 1883090 w 1890710"/>
                <a:gd name="connsiteY41" fmla="*/ 0 h 171366"/>
                <a:gd name="connsiteX42" fmla="*/ 1890710 w 1890710"/>
                <a:gd name="connsiteY42" fmla="*/ 7620 h 171366"/>
                <a:gd name="connsiteX43" fmla="*/ 1890710 w 1890710"/>
                <a:gd name="connsiteY43" fmla="*/ 38099 h 171366"/>
                <a:gd name="connsiteX44" fmla="*/ 1883090 w 1890710"/>
                <a:gd name="connsiteY44" fmla="*/ 45719 h 171366"/>
                <a:gd name="connsiteX45" fmla="*/ 1801947 w 1890710"/>
                <a:gd name="connsiteY45" fmla="*/ 45719 h 171366"/>
                <a:gd name="connsiteX46" fmla="*/ 1735914 w 1890710"/>
                <a:gd name="connsiteY46" fmla="*/ 125647 h 171366"/>
                <a:gd name="connsiteX47" fmla="*/ 1806729 w 1890710"/>
                <a:gd name="connsiteY47" fmla="*/ 125647 h 171366"/>
                <a:gd name="connsiteX48" fmla="*/ 1814349 w 1890710"/>
                <a:gd name="connsiteY48" fmla="*/ 133267 h 171366"/>
                <a:gd name="connsiteX49" fmla="*/ 1814349 w 1890710"/>
                <a:gd name="connsiteY49" fmla="*/ 163746 h 171366"/>
                <a:gd name="connsiteX50" fmla="*/ 1806729 w 1890710"/>
                <a:gd name="connsiteY50" fmla="*/ 171366 h 171366"/>
                <a:gd name="connsiteX51" fmla="*/ 7620 w 1890710"/>
                <a:gd name="connsiteY51" fmla="*/ 171366 h 171366"/>
                <a:gd name="connsiteX52" fmla="*/ 0 w 1890710"/>
                <a:gd name="connsiteY52" fmla="*/ 163746 h 171366"/>
                <a:gd name="connsiteX53" fmla="*/ 0 w 1890710"/>
                <a:gd name="connsiteY53" fmla="*/ 133267 h 171366"/>
                <a:gd name="connsiteX54" fmla="*/ 7620 w 1890710"/>
                <a:gd name="connsiteY54" fmla="*/ 125647 h 171366"/>
                <a:gd name="connsiteX55" fmla="*/ 81421 w 1890710"/>
                <a:gd name="connsiteY55" fmla="*/ 125647 h 171366"/>
                <a:gd name="connsiteX56" fmla="*/ 147454 w 1890710"/>
                <a:gd name="connsiteY56" fmla="*/ 45719 h 171366"/>
                <a:gd name="connsiteX57" fmla="*/ 83981 w 1890710"/>
                <a:gd name="connsiteY57" fmla="*/ 45719 h 171366"/>
                <a:gd name="connsiteX58" fmla="*/ 76361 w 1890710"/>
                <a:gd name="connsiteY58" fmla="*/ 38099 h 171366"/>
                <a:gd name="connsiteX59" fmla="*/ 76361 w 1890710"/>
                <a:gd name="connsiteY59" fmla="*/ 7620 h 171366"/>
                <a:gd name="connsiteX60" fmla="*/ 83981 w 1890710"/>
                <a:gd name="connsiteY60" fmla="*/ 0 h 171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890710" h="171366">
                  <a:moveTo>
                    <a:pt x="1641542" y="45719"/>
                  </a:moveTo>
                  <a:lnTo>
                    <a:pt x="1575509" y="125647"/>
                  </a:lnTo>
                  <a:lnTo>
                    <a:pt x="1685444" y="125647"/>
                  </a:lnTo>
                  <a:lnTo>
                    <a:pt x="1751477" y="45719"/>
                  </a:lnTo>
                  <a:close/>
                  <a:moveTo>
                    <a:pt x="1481140" y="45719"/>
                  </a:moveTo>
                  <a:lnTo>
                    <a:pt x="1415107" y="125647"/>
                  </a:lnTo>
                  <a:lnTo>
                    <a:pt x="1525039" y="125647"/>
                  </a:lnTo>
                  <a:lnTo>
                    <a:pt x="1591072" y="45719"/>
                  </a:lnTo>
                  <a:close/>
                  <a:moveTo>
                    <a:pt x="1320738" y="45719"/>
                  </a:moveTo>
                  <a:lnTo>
                    <a:pt x="1254705" y="125647"/>
                  </a:lnTo>
                  <a:lnTo>
                    <a:pt x="1364637" y="125647"/>
                  </a:lnTo>
                  <a:lnTo>
                    <a:pt x="1430670" y="45719"/>
                  </a:lnTo>
                  <a:close/>
                  <a:moveTo>
                    <a:pt x="1160336" y="45719"/>
                  </a:moveTo>
                  <a:lnTo>
                    <a:pt x="1094303" y="125647"/>
                  </a:lnTo>
                  <a:lnTo>
                    <a:pt x="1204235" y="125647"/>
                  </a:lnTo>
                  <a:lnTo>
                    <a:pt x="1270268" y="45719"/>
                  </a:lnTo>
                  <a:close/>
                  <a:moveTo>
                    <a:pt x="999934" y="45719"/>
                  </a:moveTo>
                  <a:lnTo>
                    <a:pt x="933901" y="125647"/>
                  </a:lnTo>
                  <a:lnTo>
                    <a:pt x="1043833" y="125647"/>
                  </a:lnTo>
                  <a:lnTo>
                    <a:pt x="1109866" y="45719"/>
                  </a:lnTo>
                  <a:close/>
                  <a:moveTo>
                    <a:pt x="839532" y="45719"/>
                  </a:moveTo>
                  <a:lnTo>
                    <a:pt x="773499" y="125647"/>
                  </a:lnTo>
                  <a:lnTo>
                    <a:pt x="883431" y="125647"/>
                  </a:lnTo>
                  <a:lnTo>
                    <a:pt x="949464" y="45719"/>
                  </a:lnTo>
                  <a:close/>
                  <a:moveTo>
                    <a:pt x="679130" y="45719"/>
                  </a:moveTo>
                  <a:lnTo>
                    <a:pt x="613097" y="125647"/>
                  </a:lnTo>
                  <a:lnTo>
                    <a:pt x="723029" y="125647"/>
                  </a:lnTo>
                  <a:lnTo>
                    <a:pt x="789062" y="45719"/>
                  </a:lnTo>
                  <a:close/>
                  <a:moveTo>
                    <a:pt x="518728" y="45719"/>
                  </a:moveTo>
                  <a:lnTo>
                    <a:pt x="452695" y="125647"/>
                  </a:lnTo>
                  <a:lnTo>
                    <a:pt x="562627" y="125647"/>
                  </a:lnTo>
                  <a:lnTo>
                    <a:pt x="628660" y="45719"/>
                  </a:lnTo>
                  <a:close/>
                  <a:moveTo>
                    <a:pt x="358326" y="45719"/>
                  </a:moveTo>
                  <a:lnTo>
                    <a:pt x="292293" y="125647"/>
                  </a:lnTo>
                  <a:lnTo>
                    <a:pt x="402225" y="125647"/>
                  </a:lnTo>
                  <a:lnTo>
                    <a:pt x="468258" y="45719"/>
                  </a:lnTo>
                  <a:close/>
                  <a:moveTo>
                    <a:pt x="197924" y="45719"/>
                  </a:moveTo>
                  <a:lnTo>
                    <a:pt x="131891" y="125647"/>
                  </a:lnTo>
                  <a:lnTo>
                    <a:pt x="241823" y="125647"/>
                  </a:lnTo>
                  <a:lnTo>
                    <a:pt x="307856" y="45719"/>
                  </a:lnTo>
                  <a:close/>
                  <a:moveTo>
                    <a:pt x="83981" y="0"/>
                  </a:moveTo>
                  <a:lnTo>
                    <a:pt x="1883090" y="0"/>
                  </a:lnTo>
                  <a:cubicBezTo>
                    <a:pt x="1887298" y="0"/>
                    <a:pt x="1890710" y="3412"/>
                    <a:pt x="1890710" y="7620"/>
                  </a:cubicBezTo>
                  <a:lnTo>
                    <a:pt x="1890710" y="38099"/>
                  </a:lnTo>
                  <a:cubicBezTo>
                    <a:pt x="1890710" y="42307"/>
                    <a:pt x="1887298" y="45719"/>
                    <a:pt x="1883090" y="45719"/>
                  </a:cubicBezTo>
                  <a:lnTo>
                    <a:pt x="1801947" y="45719"/>
                  </a:lnTo>
                  <a:lnTo>
                    <a:pt x="1735914" y="125647"/>
                  </a:lnTo>
                  <a:lnTo>
                    <a:pt x="1806729" y="125647"/>
                  </a:lnTo>
                  <a:cubicBezTo>
                    <a:pt x="1810937" y="125647"/>
                    <a:pt x="1814349" y="129059"/>
                    <a:pt x="1814349" y="133267"/>
                  </a:cubicBezTo>
                  <a:lnTo>
                    <a:pt x="1814349" y="163746"/>
                  </a:lnTo>
                  <a:cubicBezTo>
                    <a:pt x="1814349" y="167954"/>
                    <a:pt x="1810937" y="171366"/>
                    <a:pt x="1806729" y="171366"/>
                  </a:cubicBezTo>
                  <a:lnTo>
                    <a:pt x="7620" y="171366"/>
                  </a:lnTo>
                  <a:cubicBezTo>
                    <a:pt x="3412" y="171366"/>
                    <a:pt x="0" y="167954"/>
                    <a:pt x="0" y="163746"/>
                  </a:cubicBezTo>
                  <a:lnTo>
                    <a:pt x="0" y="133267"/>
                  </a:lnTo>
                  <a:cubicBezTo>
                    <a:pt x="0" y="129059"/>
                    <a:pt x="3412" y="125647"/>
                    <a:pt x="7620" y="125647"/>
                  </a:cubicBezTo>
                  <a:lnTo>
                    <a:pt x="81421" y="125647"/>
                  </a:lnTo>
                  <a:lnTo>
                    <a:pt x="147454" y="45719"/>
                  </a:lnTo>
                  <a:lnTo>
                    <a:pt x="83981" y="45719"/>
                  </a:lnTo>
                  <a:cubicBezTo>
                    <a:pt x="79773" y="45719"/>
                    <a:pt x="76361" y="42307"/>
                    <a:pt x="76361" y="38099"/>
                  </a:cubicBezTo>
                  <a:lnTo>
                    <a:pt x="76361" y="7620"/>
                  </a:lnTo>
                  <a:cubicBezTo>
                    <a:pt x="76361" y="3412"/>
                    <a:pt x="79773" y="0"/>
                    <a:pt x="8398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79" name="フリーフォーム: 図形 378">
              <a:extLst>
                <a:ext uri="{FF2B5EF4-FFF2-40B4-BE49-F238E27FC236}">
                  <a16:creationId xmlns:a16="http://schemas.microsoft.com/office/drawing/2014/main" id="{ABFFD84A-F6DD-4485-9B0E-3372D732677D}"/>
                </a:ext>
              </a:extLst>
            </p:cNvPr>
            <p:cNvSpPr/>
            <p:nvPr/>
          </p:nvSpPr>
          <p:spPr bwMode="auto">
            <a:xfrm>
              <a:off x="4178486" y="1337597"/>
              <a:ext cx="558382" cy="784859"/>
            </a:xfrm>
            <a:custGeom>
              <a:avLst/>
              <a:gdLst>
                <a:gd name="connsiteX0" fmla="*/ 180664 w 480277"/>
                <a:gd name="connsiteY0" fmla="*/ 41085 h 675075"/>
                <a:gd name="connsiteX1" fmla="*/ 117294 w 480277"/>
                <a:gd name="connsiteY1" fmla="*/ 280202 h 675075"/>
                <a:gd name="connsiteX2" fmla="*/ 437697 w 480277"/>
                <a:gd name="connsiteY2" fmla="*/ 280202 h 675075"/>
                <a:gd name="connsiteX3" fmla="*/ 437697 w 480277"/>
                <a:gd name="connsiteY3" fmla="*/ 41085 h 675075"/>
                <a:gd name="connsiteX4" fmla="*/ 139053 w 480277"/>
                <a:gd name="connsiteY4" fmla="*/ 0 h 675075"/>
                <a:gd name="connsiteX5" fmla="*/ 480277 w 480277"/>
                <a:gd name="connsiteY5" fmla="*/ 0 h 675075"/>
                <a:gd name="connsiteX6" fmla="*/ 480277 w 480277"/>
                <a:gd name="connsiteY6" fmla="*/ 675075 h 675075"/>
                <a:gd name="connsiteX7" fmla="*/ 417160 w 480277"/>
                <a:gd name="connsiteY7" fmla="*/ 675075 h 675075"/>
                <a:gd name="connsiteX8" fmla="*/ 250737 w 480277"/>
                <a:gd name="connsiteY8" fmla="*/ 508652 h 675075"/>
                <a:gd name="connsiteX9" fmla="*/ 84314 w 480277"/>
                <a:gd name="connsiteY9" fmla="*/ 675075 h 675075"/>
                <a:gd name="connsiteX10" fmla="*/ 0 w 480277"/>
                <a:gd name="connsiteY10" fmla="*/ 675075 h 675075"/>
                <a:gd name="connsiteX11" fmla="*/ 0 w 480277"/>
                <a:gd name="connsiteY11" fmla="*/ 518953 h 675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0277" h="675075">
                  <a:moveTo>
                    <a:pt x="180664" y="41085"/>
                  </a:moveTo>
                  <a:lnTo>
                    <a:pt x="117294" y="280202"/>
                  </a:lnTo>
                  <a:lnTo>
                    <a:pt x="437697" y="280202"/>
                  </a:lnTo>
                  <a:lnTo>
                    <a:pt x="437697" y="41085"/>
                  </a:lnTo>
                  <a:close/>
                  <a:moveTo>
                    <a:pt x="139053" y="0"/>
                  </a:moveTo>
                  <a:lnTo>
                    <a:pt x="480277" y="0"/>
                  </a:lnTo>
                  <a:lnTo>
                    <a:pt x="480277" y="675075"/>
                  </a:lnTo>
                  <a:lnTo>
                    <a:pt x="417160" y="675075"/>
                  </a:lnTo>
                  <a:cubicBezTo>
                    <a:pt x="417160" y="583162"/>
                    <a:pt x="342650" y="508652"/>
                    <a:pt x="250737" y="508652"/>
                  </a:cubicBezTo>
                  <a:cubicBezTo>
                    <a:pt x="158824" y="508652"/>
                    <a:pt x="84314" y="583162"/>
                    <a:pt x="84314" y="675075"/>
                  </a:cubicBezTo>
                  <a:lnTo>
                    <a:pt x="0" y="675075"/>
                  </a:lnTo>
                  <a:lnTo>
                    <a:pt x="0" y="51895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" name="フリーフォーム: 図形 380">
              <a:extLst>
                <a:ext uri="{FF2B5EF4-FFF2-40B4-BE49-F238E27FC236}">
                  <a16:creationId xmlns:a16="http://schemas.microsoft.com/office/drawing/2014/main" id="{35ED2865-A59F-4B46-9056-C0F6F3914E87}"/>
                </a:ext>
              </a:extLst>
            </p:cNvPr>
            <p:cNvSpPr/>
            <p:nvPr/>
          </p:nvSpPr>
          <p:spPr bwMode="auto">
            <a:xfrm>
              <a:off x="4312771" y="1965228"/>
              <a:ext cx="314456" cy="314456"/>
            </a:xfrm>
            <a:custGeom>
              <a:avLst/>
              <a:gdLst>
                <a:gd name="connsiteX0" fmla="*/ 157228 w 314456"/>
                <a:gd name="connsiteY0" fmla="*/ 81457 h 314456"/>
                <a:gd name="connsiteX1" fmla="*/ 81457 w 314456"/>
                <a:gd name="connsiteY1" fmla="*/ 157228 h 314456"/>
                <a:gd name="connsiteX2" fmla="*/ 157228 w 314456"/>
                <a:gd name="connsiteY2" fmla="*/ 232999 h 314456"/>
                <a:gd name="connsiteX3" fmla="*/ 232999 w 314456"/>
                <a:gd name="connsiteY3" fmla="*/ 157228 h 314456"/>
                <a:gd name="connsiteX4" fmla="*/ 157228 w 314456"/>
                <a:gd name="connsiteY4" fmla="*/ 81457 h 314456"/>
                <a:gd name="connsiteX5" fmla="*/ 157228 w 314456"/>
                <a:gd name="connsiteY5" fmla="*/ 0 h 314456"/>
                <a:gd name="connsiteX6" fmla="*/ 314456 w 314456"/>
                <a:gd name="connsiteY6" fmla="*/ 157228 h 314456"/>
                <a:gd name="connsiteX7" fmla="*/ 157228 w 314456"/>
                <a:gd name="connsiteY7" fmla="*/ 314456 h 314456"/>
                <a:gd name="connsiteX8" fmla="*/ 0 w 314456"/>
                <a:gd name="connsiteY8" fmla="*/ 157228 h 314456"/>
                <a:gd name="connsiteX9" fmla="*/ 157228 w 314456"/>
                <a:gd name="connsiteY9" fmla="*/ 0 h 314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4456" h="314456">
                  <a:moveTo>
                    <a:pt x="157228" y="81457"/>
                  </a:moveTo>
                  <a:cubicBezTo>
                    <a:pt x="115381" y="81457"/>
                    <a:pt x="81457" y="115381"/>
                    <a:pt x="81457" y="157228"/>
                  </a:cubicBezTo>
                  <a:cubicBezTo>
                    <a:pt x="81457" y="199075"/>
                    <a:pt x="115381" y="232999"/>
                    <a:pt x="157228" y="232999"/>
                  </a:cubicBezTo>
                  <a:cubicBezTo>
                    <a:pt x="199075" y="232999"/>
                    <a:pt x="232999" y="199075"/>
                    <a:pt x="232999" y="157228"/>
                  </a:cubicBezTo>
                  <a:cubicBezTo>
                    <a:pt x="232999" y="115381"/>
                    <a:pt x="199075" y="81457"/>
                    <a:pt x="157228" y="81457"/>
                  </a:cubicBezTo>
                  <a:close/>
                  <a:moveTo>
                    <a:pt x="157228" y="0"/>
                  </a:moveTo>
                  <a:cubicBezTo>
                    <a:pt x="244063" y="0"/>
                    <a:pt x="314456" y="70393"/>
                    <a:pt x="314456" y="157228"/>
                  </a:cubicBezTo>
                  <a:cubicBezTo>
                    <a:pt x="314456" y="244063"/>
                    <a:pt x="244063" y="314456"/>
                    <a:pt x="157228" y="314456"/>
                  </a:cubicBezTo>
                  <a:cubicBezTo>
                    <a:pt x="70393" y="314456"/>
                    <a:pt x="0" y="244063"/>
                    <a:pt x="0" y="157228"/>
                  </a:cubicBezTo>
                  <a:cubicBezTo>
                    <a:pt x="0" y="70393"/>
                    <a:pt x="70393" y="0"/>
                    <a:pt x="15722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2" name="フリーフォーム: 図形 381">
              <a:extLst>
                <a:ext uri="{FF2B5EF4-FFF2-40B4-BE49-F238E27FC236}">
                  <a16:creationId xmlns:a16="http://schemas.microsoft.com/office/drawing/2014/main" id="{74E33408-461E-4F59-9987-D17BBD1D7D32}"/>
                </a:ext>
              </a:extLst>
            </p:cNvPr>
            <p:cNvSpPr/>
            <p:nvPr/>
          </p:nvSpPr>
          <p:spPr bwMode="auto">
            <a:xfrm>
              <a:off x="5337514" y="1965228"/>
              <a:ext cx="314456" cy="314456"/>
            </a:xfrm>
            <a:custGeom>
              <a:avLst/>
              <a:gdLst>
                <a:gd name="connsiteX0" fmla="*/ 157228 w 314456"/>
                <a:gd name="connsiteY0" fmla="*/ 81457 h 314456"/>
                <a:gd name="connsiteX1" fmla="*/ 81457 w 314456"/>
                <a:gd name="connsiteY1" fmla="*/ 157228 h 314456"/>
                <a:gd name="connsiteX2" fmla="*/ 157228 w 314456"/>
                <a:gd name="connsiteY2" fmla="*/ 232999 h 314456"/>
                <a:gd name="connsiteX3" fmla="*/ 232999 w 314456"/>
                <a:gd name="connsiteY3" fmla="*/ 157228 h 314456"/>
                <a:gd name="connsiteX4" fmla="*/ 157228 w 314456"/>
                <a:gd name="connsiteY4" fmla="*/ 81457 h 314456"/>
                <a:gd name="connsiteX5" fmla="*/ 157228 w 314456"/>
                <a:gd name="connsiteY5" fmla="*/ 0 h 314456"/>
                <a:gd name="connsiteX6" fmla="*/ 314456 w 314456"/>
                <a:gd name="connsiteY6" fmla="*/ 157228 h 314456"/>
                <a:gd name="connsiteX7" fmla="*/ 157228 w 314456"/>
                <a:gd name="connsiteY7" fmla="*/ 314456 h 314456"/>
                <a:gd name="connsiteX8" fmla="*/ 0 w 314456"/>
                <a:gd name="connsiteY8" fmla="*/ 157228 h 314456"/>
                <a:gd name="connsiteX9" fmla="*/ 157228 w 314456"/>
                <a:gd name="connsiteY9" fmla="*/ 0 h 314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4456" h="314456">
                  <a:moveTo>
                    <a:pt x="157228" y="81457"/>
                  </a:moveTo>
                  <a:cubicBezTo>
                    <a:pt x="115381" y="81457"/>
                    <a:pt x="81457" y="115381"/>
                    <a:pt x="81457" y="157228"/>
                  </a:cubicBezTo>
                  <a:cubicBezTo>
                    <a:pt x="81457" y="199075"/>
                    <a:pt x="115381" y="232999"/>
                    <a:pt x="157228" y="232999"/>
                  </a:cubicBezTo>
                  <a:cubicBezTo>
                    <a:pt x="199075" y="232999"/>
                    <a:pt x="232999" y="199075"/>
                    <a:pt x="232999" y="157228"/>
                  </a:cubicBezTo>
                  <a:cubicBezTo>
                    <a:pt x="232999" y="115381"/>
                    <a:pt x="199075" y="81457"/>
                    <a:pt x="157228" y="81457"/>
                  </a:cubicBezTo>
                  <a:close/>
                  <a:moveTo>
                    <a:pt x="157228" y="0"/>
                  </a:moveTo>
                  <a:cubicBezTo>
                    <a:pt x="244063" y="0"/>
                    <a:pt x="314456" y="70393"/>
                    <a:pt x="314456" y="157228"/>
                  </a:cubicBezTo>
                  <a:cubicBezTo>
                    <a:pt x="314456" y="244063"/>
                    <a:pt x="244063" y="314456"/>
                    <a:pt x="157228" y="314456"/>
                  </a:cubicBezTo>
                  <a:cubicBezTo>
                    <a:pt x="70393" y="314456"/>
                    <a:pt x="0" y="244063"/>
                    <a:pt x="0" y="157228"/>
                  </a:cubicBezTo>
                  <a:cubicBezTo>
                    <a:pt x="0" y="70393"/>
                    <a:pt x="70393" y="0"/>
                    <a:pt x="15722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5" name="フリーフォーム: 図形 384">
              <a:extLst>
                <a:ext uri="{FF2B5EF4-FFF2-40B4-BE49-F238E27FC236}">
                  <a16:creationId xmlns:a16="http://schemas.microsoft.com/office/drawing/2014/main" id="{B191A60E-4A91-4CE7-87FB-9A2D7C5F9F6D}"/>
                </a:ext>
              </a:extLst>
            </p:cNvPr>
            <p:cNvSpPr/>
            <p:nvPr/>
          </p:nvSpPr>
          <p:spPr bwMode="auto">
            <a:xfrm>
              <a:off x="4766280" y="1337597"/>
              <a:ext cx="983164" cy="784859"/>
            </a:xfrm>
            <a:custGeom>
              <a:avLst/>
              <a:gdLst>
                <a:gd name="connsiteX0" fmla="*/ 0 w 845641"/>
                <a:gd name="connsiteY0" fmla="*/ 0 h 675075"/>
                <a:gd name="connsiteX1" fmla="*/ 78304 w 845641"/>
                <a:gd name="connsiteY1" fmla="*/ 0 h 675075"/>
                <a:gd name="connsiteX2" fmla="*/ 78304 w 845641"/>
                <a:gd name="connsiteY2" fmla="*/ 450050 h 675075"/>
                <a:gd name="connsiteX3" fmla="*/ 845641 w 845641"/>
                <a:gd name="connsiteY3" fmla="*/ 450050 h 675075"/>
                <a:gd name="connsiteX4" fmla="*/ 845641 w 845641"/>
                <a:gd name="connsiteY4" fmla="*/ 675075 h 675075"/>
                <a:gd name="connsiteX5" fmla="*/ 792990 w 845641"/>
                <a:gd name="connsiteY5" fmla="*/ 675075 h 675075"/>
                <a:gd name="connsiteX6" fmla="*/ 626567 w 845641"/>
                <a:gd name="connsiteY6" fmla="*/ 508652 h 675075"/>
                <a:gd name="connsiteX7" fmla="*/ 460144 w 845641"/>
                <a:gd name="connsiteY7" fmla="*/ 675075 h 675075"/>
                <a:gd name="connsiteX8" fmla="*/ 0 w 845641"/>
                <a:gd name="connsiteY8" fmla="*/ 675075 h 675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45641" h="675075">
                  <a:moveTo>
                    <a:pt x="0" y="0"/>
                  </a:moveTo>
                  <a:lnTo>
                    <a:pt x="78304" y="0"/>
                  </a:lnTo>
                  <a:lnTo>
                    <a:pt x="78304" y="450050"/>
                  </a:lnTo>
                  <a:lnTo>
                    <a:pt x="845641" y="450050"/>
                  </a:lnTo>
                  <a:lnTo>
                    <a:pt x="845641" y="675075"/>
                  </a:lnTo>
                  <a:lnTo>
                    <a:pt x="792990" y="675075"/>
                  </a:lnTo>
                  <a:cubicBezTo>
                    <a:pt x="792990" y="583162"/>
                    <a:pt x="718480" y="508652"/>
                    <a:pt x="626567" y="508652"/>
                  </a:cubicBezTo>
                  <a:cubicBezTo>
                    <a:pt x="534654" y="508652"/>
                    <a:pt x="460144" y="583162"/>
                    <a:pt x="460144" y="675075"/>
                  </a:cubicBezTo>
                  <a:lnTo>
                    <a:pt x="0" y="67507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691E6B7-3877-4BD0-9075-E2A5A6B08DD9}"/>
              </a:ext>
            </a:extLst>
          </p:cNvPr>
          <p:cNvGrpSpPr/>
          <p:nvPr/>
        </p:nvGrpSpPr>
        <p:grpSpPr>
          <a:xfrm>
            <a:off x="7914479" y="3350004"/>
            <a:ext cx="1851622" cy="652729"/>
            <a:chOff x="7914479" y="3350004"/>
            <a:chExt cx="1851622" cy="652729"/>
          </a:xfrm>
          <a:solidFill>
            <a:schemeClr val="tx1"/>
          </a:solidFill>
        </p:grpSpPr>
        <p:sp>
          <p:nvSpPr>
            <p:cNvPr id="423" name="フリーフォーム: 図形 422">
              <a:extLst>
                <a:ext uri="{FF2B5EF4-FFF2-40B4-BE49-F238E27FC236}">
                  <a16:creationId xmlns:a16="http://schemas.microsoft.com/office/drawing/2014/main" id="{BAC927B7-2B65-4964-80A0-CE29ECA01A7A}"/>
                </a:ext>
              </a:extLst>
            </p:cNvPr>
            <p:cNvSpPr/>
            <p:nvPr/>
          </p:nvSpPr>
          <p:spPr>
            <a:xfrm>
              <a:off x="7914479" y="3350004"/>
              <a:ext cx="1554370" cy="540160"/>
            </a:xfrm>
            <a:custGeom>
              <a:avLst/>
              <a:gdLst>
                <a:gd name="connsiteX0" fmla="*/ 1447558 w 1554370"/>
                <a:gd name="connsiteY0" fmla="*/ 452058 h 540160"/>
                <a:gd name="connsiteX1" fmla="*/ 1554370 w 1554370"/>
                <a:gd name="connsiteY1" fmla="*/ 452058 h 540160"/>
                <a:gd name="connsiteX2" fmla="*/ 1554370 w 1554370"/>
                <a:gd name="connsiteY2" fmla="*/ 540160 h 540160"/>
                <a:gd name="connsiteX3" fmla="*/ 1470230 w 1554370"/>
                <a:gd name="connsiteY3" fmla="*/ 540160 h 540160"/>
                <a:gd name="connsiteX4" fmla="*/ 1472561 w 1554370"/>
                <a:gd name="connsiteY4" fmla="*/ 528612 h 540160"/>
                <a:gd name="connsiteX5" fmla="*/ 1461187 w 1554370"/>
                <a:gd name="connsiteY5" fmla="*/ 472273 h 540160"/>
                <a:gd name="connsiteX6" fmla="*/ 182876 w 1554370"/>
                <a:gd name="connsiteY6" fmla="*/ 32306 h 540160"/>
                <a:gd name="connsiteX7" fmla="*/ 53898 w 1554370"/>
                <a:gd name="connsiteY7" fmla="*/ 244061 h 540160"/>
                <a:gd name="connsiteX8" fmla="*/ 53898 w 1554370"/>
                <a:gd name="connsiteY8" fmla="*/ 282150 h 540160"/>
                <a:gd name="connsiteX9" fmla="*/ 323905 w 1554370"/>
                <a:gd name="connsiteY9" fmla="*/ 282150 h 540160"/>
                <a:gd name="connsiteX10" fmla="*/ 323905 w 1554370"/>
                <a:gd name="connsiteY10" fmla="*/ 32306 h 540160"/>
                <a:gd name="connsiteX11" fmla="*/ 149207 w 1554370"/>
                <a:gd name="connsiteY11" fmla="*/ 0 h 540160"/>
                <a:gd name="connsiteX12" fmla="*/ 459389 w 1554370"/>
                <a:gd name="connsiteY12" fmla="*/ 0 h 540160"/>
                <a:gd name="connsiteX13" fmla="*/ 459389 w 1554370"/>
                <a:gd name="connsiteY13" fmla="*/ 452058 h 540160"/>
                <a:gd name="connsiteX14" fmla="*/ 1208087 w 1554370"/>
                <a:gd name="connsiteY14" fmla="*/ 452058 h 540160"/>
                <a:gd name="connsiteX15" fmla="*/ 1194458 w 1554370"/>
                <a:gd name="connsiteY15" fmla="*/ 472273 h 540160"/>
                <a:gd name="connsiteX16" fmla="*/ 1183084 w 1554370"/>
                <a:gd name="connsiteY16" fmla="*/ 528612 h 540160"/>
                <a:gd name="connsiteX17" fmla="*/ 1185415 w 1554370"/>
                <a:gd name="connsiteY17" fmla="*/ 540160 h 540160"/>
                <a:gd name="connsiteX18" fmla="*/ 459389 w 1554370"/>
                <a:gd name="connsiteY18" fmla="*/ 540160 h 540160"/>
                <a:gd name="connsiteX19" fmla="*/ 394128 w 1554370"/>
                <a:gd name="connsiteY19" fmla="*/ 540160 h 540160"/>
                <a:gd name="connsiteX20" fmla="*/ 396459 w 1554370"/>
                <a:gd name="connsiteY20" fmla="*/ 528612 h 540160"/>
                <a:gd name="connsiteX21" fmla="*/ 251721 w 1554370"/>
                <a:gd name="connsiteY21" fmla="*/ 383873 h 540160"/>
                <a:gd name="connsiteX22" fmla="*/ 106982 w 1554370"/>
                <a:gd name="connsiteY22" fmla="*/ 528612 h 540160"/>
                <a:gd name="connsiteX23" fmla="*/ 109313 w 1554370"/>
                <a:gd name="connsiteY23" fmla="*/ 540160 h 540160"/>
                <a:gd name="connsiteX24" fmla="*/ 0 w 1554370"/>
                <a:gd name="connsiteY24" fmla="*/ 540160 h 540160"/>
                <a:gd name="connsiteX25" fmla="*/ 0 w 1554370"/>
                <a:gd name="connsiteY25" fmla="*/ 258434 h 540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54370" h="540160">
                  <a:moveTo>
                    <a:pt x="1447558" y="452058"/>
                  </a:moveTo>
                  <a:lnTo>
                    <a:pt x="1554370" y="452058"/>
                  </a:lnTo>
                  <a:lnTo>
                    <a:pt x="1554370" y="540160"/>
                  </a:lnTo>
                  <a:lnTo>
                    <a:pt x="1470230" y="540160"/>
                  </a:lnTo>
                  <a:lnTo>
                    <a:pt x="1472561" y="528612"/>
                  </a:lnTo>
                  <a:cubicBezTo>
                    <a:pt x="1472561" y="508627"/>
                    <a:pt x="1468511" y="489589"/>
                    <a:pt x="1461187" y="472273"/>
                  </a:cubicBezTo>
                  <a:close/>
                  <a:moveTo>
                    <a:pt x="182876" y="32306"/>
                  </a:moveTo>
                  <a:lnTo>
                    <a:pt x="53898" y="244061"/>
                  </a:lnTo>
                  <a:lnTo>
                    <a:pt x="53898" y="282150"/>
                  </a:lnTo>
                  <a:lnTo>
                    <a:pt x="323905" y="282150"/>
                  </a:lnTo>
                  <a:lnTo>
                    <a:pt x="323905" y="32306"/>
                  </a:lnTo>
                  <a:close/>
                  <a:moveTo>
                    <a:pt x="149207" y="0"/>
                  </a:moveTo>
                  <a:lnTo>
                    <a:pt x="459389" y="0"/>
                  </a:lnTo>
                  <a:lnTo>
                    <a:pt x="459389" y="452058"/>
                  </a:lnTo>
                  <a:lnTo>
                    <a:pt x="1208087" y="452058"/>
                  </a:lnTo>
                  <a:lnTo>
                    <a:pt x="1194458" y="472273"/>
                  </a:lnTo>
                  <a:cubicBezTo>
                    <a:pt x="1187134" y="489589"/>
                    <a:pt x="1183084" y="508627"/>
                    <a:pt x="1183084" y="528612"/>
                  </a:cubicBezTo>
                  <a:lnTo>
                    <a:pt x="1185415" y="540160"/>
                  </a:lnTo>
                  <a:lnTo>
                    <a:pt x="459389" y="540160"/>
                  </a:lnTo>
                  <a:lnTo>
                    <a:pt x="394128" y="540160"/>
                  </a:lnTo>
                  <a:lnTo>
                    <a:pt x="396459" y="528612"/>
                  </a:lnTo>
                  <a:cubicBezTo>
                    <a:pt x="396459" y="448674"/>
                    <a:pt x="331658" y="383873"/>
                    <a:pt x="251721" y="383873"/>
                  </a:cubicBezTo>
                  <a:cubicBezTo>
                    <a:pt x="171783" y="383873"/>
                    <a:pt x="106982" y="448674"/>
                    <a:pt x="106982" y="528612"/>
                  </a:cubicBezTo>
                  <a:lnTo>
                    <a:pt x="109313" y="540160"/>
                  </a:lnTo>
                  <a:lnTo>
                    <a:pt x="0" y="540160"/>
                  </a:lnTo>
                  <a:lnTo>
                    <a:pt x="0" y="25843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4" name="フリーフォーム: 図形 423">
              <a:extLst>
                <a:ext uri="{FF2B5EF4-FFF2-40B4-BE49-F238E27FC236}">
                  <a16:creationId xmlns:a16="http://schemas.microsoft.com/office/drawing/2014/main" id="{C945FC7A-E102-4FC8-BA52-1F0FB0E25CF2}"/>
                </a:ext>
              </a:extLst>
            </p:cNvPr>
            <p:cNvSpPr/>
            <p:nvPr/>
          </p:nvSpPr>
          <p:spPr>
            <a:xfrm>
              <a:off x="9120552" y="3759235"/>
              <a:ext cx="243498" cy="243498"/>
            </a:xfrm>
            <a:custGeom>
              <a:avLst/>
              <a:gdLst>
                <a:gd name="connsiteX0" fmla="*/ 211120 w 422240"/>
                <a:gd name="connsiteY0" fmla="*/ 96820 h 422240"/>
                <a:gd name="connsiteX1" fmla="*/ 96820 w 422240"/>
                <a:gd name="connsiteY1" fmla="*/ 211120 h 422240"/>
                <a:gd name="connsiteX2" fmla="*/ 211120 w 422240"/>
                <a:gd name="connsiteY2" fmla="*/ 325420 h 422240"/>
                <a:gd name="connsiteX3" fmla="*/ 325420 w 422240"/>
                <a:gd name="connsiteY3" fmla="*/ 211120 h 422240"/>
                <a:gd name="connsiteX4" fmla="*/ 211120 w 422240"/>
                <a:gd name="connsiteY4" fmla="*/ 96820 h 422240"/>
                <a:gd name="connsiteX5" fmla="*/ 211120 w 422240"/>
                <a:gd name="connsiteY5" fmla="*/ 0 h 422240"/>
                <a:gd name="connsiteX6" fmla="*/ 422240 w 422240"/>
                <a:gd name="connsiteY6" fmla="*/ 211120 h 422240"/>
                <a:gd name="connsiteX7" fmla="*/ 211120 w 422240"/>
                <a:gd name="connsiteY7" fmla="*/ 422240 h 422240"/>
                <a:gd name="connsiteX8" fmla="*/ 0 w 422240"/>
                <a:gd name="connsiteY8" fmla="*/ 211120 h 422240"/>
                <a:gd name="connsiteX9" fmla="*/ 211120 w 422240"/>
                <a:gd name="connsiteY9" fmla="*/ 0 h 42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2240" h="422240">
                  <a:moveTo>
                    <a:pt x="211120" y="96820"/>
                  </a:moveTo>
                  <a:cubicBezTo>
                    <a:pt x="147994" y="96820"/>
                    <a:pt x="96820" y="147994"/>
                    <a:pt x="96820" y="211120"/>
                  </a:cubicBezTo>
                  <a:cubicBezTo>
                    <a:pt x="96820" y="274246"/>
                    <a:pt x="147994" y="325420"/>
                    <a:pt x="211120" y="325420"/>
                  </a:cubicBezTo>
                  <a:cubicBezTo>
                    <a:pt x="274246" y="325420"/>
                    <a:pt x="325420" y="274246"/>
                    <a:pt x="325420" y="211120"/>
                  </a:cubicBezTo>
                  <a:cubicBezTo>
                    <a:pt x="325420" y="147994"/>
                    <a:pt x="274246" y="96820"/>
                    <a:pt x="211120" y="96820"/>
                  </a:cubicBezTo>
                  <a:close/>
                  <a:moveTo>
                    <a:pt x="211120" y="0"/>
                  </a:moveTo>
                  <a:cubicBezTo>
                    <a:pt x="327718" y="0"/>
                    <a:pt x="422240" y="94522"/>
                    <a:pt x="422240" y="211120"/>
                  </a:cubicBezTo>
                  <a:cubicBezTo>
                    <a:pt x="422240" y="327718"/>
                    <a:pt x="327718" y="422240"/>
                    <a:pt x="211120" y="422240"/>
                  </a:cubicBezTo>
                  <a:cubicBezTo>
                    <a:pt x="94522" y="422240"/>
                    <a:pt x="0" y="327718"/>
                    <a:pt x="0" y="211120"/>
                  </a:cubicBezTo>
                  <a:cubicBezTo>
                    <a:pt x="0" y="94522"/>
                    <a:pt x="94522" y="0"/>
                    <a:pt x="21112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5" name="フリーフォーム: 図形 424">
              <a:extLst>
                <a:ext uri="{FF2B5EF4-FFF2-40B4-BE49-F238E27FC236}">
                  <a16:creationId xmlns:a16="http://schemas.microsoft.com/office/drawing/2014/main" id="{956C2D52-4292-4E7C-9407-D189319EA36D}"/>
                </a:ext>
              </a:extLst>
            </p:cNvPr>
            <p:cNvSpPr/>
            <p:nvPr/>
          </p:nvSpPr>
          <p:spPr>
            <a:xfrm>
              <a:off x="8044450" y="3759235"/>
              <a:ext cx="243498" cy="243498"/>
            </a:xfrm>
            <a:custGeom>
              <a:avLst/>
              <a:gdLst>
                <a:gd name="connsiteX0" fmla="*/ 211120 w 422240"/>
                <a:gd name="connsiteY0" fmla="*/ 96820 h 422240"/>
                <a:gd name="connsiteX1" fmla="*/ 96820 w 422240"/>
                <a:gd name="connsiteY1" fmla="*/ 211120 h 422240"/>
                <a:gd name="connsiteX2" fmla="*/ 211120 w 422240"/>
                <a:gd name="connsiteY2" fmla="*/ 325420 h 422240"/>
                <a:gd name="connsiteX3" fmla="*/ 325420 w 422240"/>
                <a:gd name="connsiteY3" fmla="*/ 211120 h 422240"/>
                <a:gd name="connsiteX4" fmla="*/ 211120 w 422240"/>
                <a:gd name="connsiteY4" fmla="*/ 96820 h 422240"/>
                <a:gd name="connsiteX5" fmla="*/ 211120 w 422240"/>
                <a:gd name="connsiteY5" fmla="*/ 0 h 422240"/>
                <a:gd name="connsiteX6" fmla="*/ 422240 w 422240"/>
                <a:gd name="connsiteY6" fmla="*/ 211120 h 422240"/>
                <a:gd name="connsiteX7" fmla="*/ 211120 w 422240"/>
                <a:gd name="connsiteY7" fmla="*/ 422240 h 422240"/>
                <a:gd name="connsiteX8" fmla="*/ 0 w 422240"/>
                <a:gd name="connsiteY8" fmla="*/ 211120 h 422240"/>
                <a:gd name="connsiteX9" fmla="*/ 211120 w 422240"/>
                <a:gd name="connsiteY9" fmla="*/ 0 h 42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2240" h="422240">
                  <a:moveTo>
                    <a:pt x="211120" y="96820"/>
                  </a:moveTo>
                  <a:cubicBezTo>
                    <a:pt x="147994" y="96820"/>
                    <a:pt x="96820" y="147994"/>
                    <a:pt x="96820" y="211120"/>
                  </a:cubicBezTo>
                  <a:cubicBezTo>
                    <a:pt x="96820" y="274246"/>
                    <a:pt x="147994" y="325420"/>
                    <a:pt x="211120" y="325420"/>
                  </a:cubicBezTo>
                  <a:cubicBezTo>
                    <a:pt x="274246" y="325420"/>
                    <a:pt x="325420" y="274246"/>
                    <a:pt x="325420" y="211120"/>
                  </a:cubicBezTo>
                  <a:cubicBezTo>
                    <a:pt x="325420" y="147994"/>
                    <a:pt x="274246" y="96820"/>
                    <a:pt x="211120" y="96820"/>
                  </a:cubicBezTo>
                  <a:close/>
                  <a:moveTo>
                    <a:pt x="211120" y="0"/>
                  </a:moveTo>
                  <a:cubicBezTo>
                    <a:pt x="327718" y="0"/>
                    <a:pt x="422240" y="94522"/>
                    <a:pt x="422240" y="211120"/>
                  </a:cubicBezTo>
                  <a:cubicBezTo>
                    <a:pt x="422240" y="327718"/>
                    <a:pt x="327718" y="422240"/>
                    <a:pt x="211120" y="422240"/>
                  </a:cubicBezTo>
                  <a:cubicBezTo>
                    <a:pt x="94522" y="422240"/>
                    <a:pt x="0" y="327718"/>
                    <a:pt x="0" y="211120"/>
                  </a:cubicBezTo>
                  <a:cubicBezTo>
                    <a:pt x="0" y="94522"/>
                    <a:pt x="94522" y="0"/>
                    <a:pt x="21112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四角形: 角を丸くする 30">
              <a:extLst>
                <a:ext uri="{FF2B5EF4-FFF2-40B4-BE49-F238E27FC236}">
                  <a16:creationId xmlns:a16="http://schemas.microsoft.com/office/drawing/2014/main" id="{E562F7A7-E39C-4ABF-8109-2D021BD68C59}"/>
                </a:ext>
              </a:extLst>
            </p:cNvPr>
            <p:cNvSpPr/>
            <p:nvPr/>
          </p:nvSpPr>
          <p:spPr bwMode="auto">
            <a:xfrm>
              <a:off x="8448360" y="3608056"/>
              <a:ext cx="1264311" cy="68601"/>
            </a:xfrm>
            <a:prstGeom prst="roundRect">
              <a:avLst>
                <a:gd name="adj" fmla="val 8422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7" name="四角形: 角を丸くする 426">
              <a:extLst>
                <a:ext uri="{FF2B5EF4-FFF2-40B4-BE49-F238E27FC236}">
                  <a16:creationId xmlns:a16="http://schemas.microsoft.com/office/drawing/2014/main" id="{687CEDF7-7B8C-4E22-BAFB-F27E78F0FC8F}"/>
                </a:ext>
              </a:extLst>
            </p:cNvPr>
            <p:cNvSpPr/>
            <p:nvPr/>
          </p:nvSpPr>
          <p:spPr bwMode="auto">
            <a:xfrm>
              <a:off x="8448360" y="3644354"/>
              <a:ext cx="1264311" cy="68601"/>
            </a:xfrm>
            <a:prstGeom prst="roundRect">
              <a:avLst>
                <a:gd name="adj" fmla="val 8422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8" name="四角形: 角を丸くする 427">
              <a:extLst>
                <a:ext uri="{FF2B5EF4-FFF2-40B4-BE49-F238E27FC236}">
                  <a16:creationId xmlns:a16="http://schemas.microsoft.com/office/drawing/2014/main" id="{55F24DE1-6DCF-4B71-9D22-60E3664B27B1}"/>
                </a:ext>
              </a:extLst>
            </p:cNvPr>
            <p:cNvSpPr/>
            <p:nvPr/>
          </p:nvSpPr>
          <p:spPr bwMode="auto">
            <a:xfrm>
              <a:off x="8448360" y="3593592"/>
              <a:ext cx="1264311" cy="68601"/>
            </a:xfrm>
            <a:prstGeom prst="roundRect">
              <a:avLst>
                <a:gd name="adj" fmla="val 8422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01094BA4-2B85-4130-81EC-B67DE89CF738}"/>
                </a:ext>
              </a:extLst>
            </p:cNvPr>
            <p:cNvSpPr/>
            <p:nvPr/>
          </p:nvSpPr>
          <p:spPr>
            <a:xfrm>
              <a:off x="8407744" y="3354000"/>
              <a:ext cx="1088688" cy="425101"/>
            </a:xfrm>
            <a:custGeom>
              <a:avLst/>
              <a:gdLst>
                <a:gd name="connsiteX0" fmla="*/ 0 w 1088688"/>
                <a:gd name="connsiteY0" fmla="*/ 0 h 425101"/>
                <a:gd name="connsiteX1" fmla="*/ 45591 w 1088688"/>
                <a:gd name="connsiteY1" fmla="*/ 0 h 425101"/>
                <a:gd name="connsiteX2" fmla="*/ 45591 w 1088688"/>
                <a:gd name="connsiteY2" fmla="*/ 222250 h 425101"/>
                <a:gd name="connsiteX3" fmla="*/ 1088688 w 1088688"/>
                <a:gd name="connsiteY3" fmla="*/ 222250 h 425101"/>
                <a:gd name="connsiteX4" fmla="*/ 1088688 w 1088688"/>
                <a:gd name="connsiteY4" fmla="*/ 425101 h 425101"/>
                <a:gd name="connsiteX5" fmla="*/ 933834 w 1088688"/>
                <a:gd name="connsiteY5" fmla="*/ 425101 h 425101"/>
                <a:gd name="connsiteX6" fmla="*/ 933290 w 1088688"/>
                <a:gd name="connsiteY6" fmla="*/ 424293 h 425101"/>
                <a:gd name="connsiteX7" fmla="*/ 835111 w 1088688"/>
                <a:gd name="connsiteY7" fmla="*/ 383626 h 425101"/>
                <a:gd name="connsiteX8" fmla="*/ 736931 w 1088688"/>
                <a:gd name="connsiteY8" fmla="*/ 424293 h 425101"/>
                <a:gd name="connsiteX9" fmla="*/ 736387 w 1088688"/>
                <a:gd name="connsiteY9" fmla="*/ 425101 h 425101"/>
                <a:gd name="connsiteX10" fmla="*/ 0 w 1088688"/>
                <a:gd name="connsiteY10" fmla="*/ 425101 h 425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88688" h="425101">
                  <a:moveTo>
                    <a:pt x="0" y="0"/>
                  </a:moveTo>
                  <a:lnTo>
                    <a:pt x="45591" y="0"/>
                  </a:lnTo>
                  <a:lnTo>
                    <a:pt x="45591" y="222250"/>
                  </a:lnTo>
                  <a:lnTo>
                    <a:pt x="1088688" y="222250"/>
                  </a:lnTo>
                  <a:lnTo>
                    <a:pt x="1088688" y="425101"/>
                  </a:lnTo>
                  <a:lnTo>
                    <a:pt x="933834" y="425101"/>
                  </a:lnTo>
                  <a:lnTo>
                    <a:pt x="933290" y="424293"/>
                  </a:lnTo>
                  <a:cubicBezTo>
                    <a:pt x="908164" y="399168"/>
                    <a:pt x="873452" y="383626"/>
                    <a:pt x="835111" y="383626"/>
                  </a:cubicBezTo>
                  <a:cubicBezTo>
                    <a:pt x="796769" y="383626"/>
                    <a:pt x="762058" y="399168"/>
                    <a:pt x="736931" y="424293"/>
                  </a:cubicBezTo>
                  <a:lnTo>
                    <a:pt x="736387" y="425101"/>
                  </a:lnTo>
                  <a:lnTo>
                    <a:pt x="0" y="42510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0" name="四角形: 角を丸くする 429">
              <a:extLst>
                <a:ext uri="{FF2B5EF4-FFF2-40B4-BE49-F238E27FC236}">
                  <a16:creationId xmlns:a16="http://schemas.microsoft.com/office/drawing/2014/main" id="{4C99E693-850B-4192-AF82-22A033BF2596}"/>
                </a:ext>
              </a:extLst>
            </p:cNvPr>
            <p:cNvSpPr/>
            <p:nvPr/>
          </p:nvSpPr>
          <p:spPr bwMode="auto">
            <a:xfrm>
              <a:off x="8448360" y="3536442"/>
              <a:ext cx="1264311" cy="68601"/>
            </a:xfrm>
            <a:prstGeom prst="roundRect">
              <a:avLst>
                <a:gd name="adj" fmla="val 8422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波線 32">
              <a:extLst>
                <a:ext uri="{FF2B5EF4-FFF2-40B4-BE49-F238E27FC236}">
                  <a16:creationId xmlns:a16="http://schemas.microsoft.com/office/drawing/2014/main" id="{B41A1B78-B31C-42ED-9A5C-61B1DB5B9813}"/>
                </a:ext>
              </a:extLst>
            </p:cNvPr>
            <p:cNvSpPr/>
            <p:nvPr/>
          </p:nvSpPr>
          <p:spPr bwMode="auto">
            <a:xfrm rot="1800000">
              <a:off x="9676091" y="3720100"/>
              <a:ext cx="90010" cy="128421"/>
            </a:xfrm>
            <a:prstGeom prst="wave">
              <a:avLst>
                <a:gd name="adj1" fmla="val 6937"/>
                <a:gd name="adj2" fmla="val 0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045CFB3-786B-4E01-B7A8-5EC47DCA1788}"/>
              </a:ext>
            </a:extLst>
          </p:cNvPr>
          <p:cNvGrpSpPr/>
          <p:nvPr/>
        </p:nvGrpSpPr>
        <p:grpSpPr>
          <a:xfrm>
            <a:off x="6041229" y="3286619"/>
            <a:ext cx="1800239" cy="716114"/>
            <a:chOff x="6041229" y="3286619"/>
            <a:chExt cx="1800239" cy="716114"/>
          </a:xfrm>
          <a:solidFill>
            <a:schemeClr val="tx1"/>
          </a:solidFill>
        </p:grpSpPr>
        <p:sp>
          <p:nvSpPr>
            <p:cNvPr id="377" name="フリーフォーム: 図形 376">
              <a:extLst>
                <a:ext uri="{FF2B5EF4-FFF2-40B4-BE49-F238E27FC236}">
                  <a16:creationId xmlns:a16="http://schemas.microsoft.com/office/drawing/2014/main" id="{6064F843-6C88-42E4-BD39-7DAAF49A5CB4}"/>
                </a:ext>
              </a:extLst>
            </p:cNvPr>
            <p:cNvSpPr/>
            <p:nvPr/>
          </p:nvSpPr>
          <p:spPr>
            <a:xfrm>
              <a:off x="6041229" y="3350004"/>
              <a:ext cx="1554370" cy="540160"/>
            </a:xfrm>
            <a:custGeom>
              <a:avLst/>
              <a:gdLst>
                <a:gd name="connsiteX0" fmla="*/ 1447558 w 1554370"/>
                <a:gd name="connsiteY0" fmla="*/ 452058 h 540160"/>
                <a:gd name="connsiteX1" fmla="*/ 1554370 w 1554370"/>
                <a:gd name="connsiteY1" fmla="*/ 452058 h 540160"/>
                <a:gd name="connsiteX2" fmla="*/ 1554370 w 1554370"/>
                <a:gd name="connsiteY2" fmla="*/ 540160 h 540160"/>
                <a:gd name="connsiteX3" fmla="*/ 1470230 w 1554370"/>
                <a:gd name="connsiteY3" fmla="*/ 540160 h 540160"/>
                <a:gd name="connsiteX4" fmla="*/ 1472561 w 1554370"/>
                <a:gd name="connsiteY4" fmla="*/ 528612 h 540160"/>
                <a:gd name="connsiteX5" fmla="*/ 1461187 w 1554370"/>
                <a:gd name="connsiteY5" fmla="*/ 472273 h 540160"/>
                <a:gd name="connsiteX6" fmla="*/ 182876 w 1554370"/>
                <a:gd name="connsiteY6" fmla="*/ 32306 h 540160"/>
                <a:gd name="connsiteX7" fmla="*/ 53898 w 1554370"/>
                <a:gd name="connsiteY7" fmla="*/ 244061 h 540160"/>
                <a:gd name="connsiteX8" fmla="*/ 53898 w 1554370"/>
                <a:gd name="connsiteY8" fmla="*/ 282150 h 540160"/>
                <a:gd name="connsiteX9" fmla="*/ 323905 w 1554370"/>
                <a:gd name="connsiteY9" fmla="*/ 282150 h 540160"/>
                <a:gd name="connsiteX10" fmla="*/ 323905 w 1554370"/>
                <a:gd name="connsiteY10" fmla="*/ 32306 h 540160"/>
                <a:gd name="connsiteX11" fmla="*/ 149207 w 1554370"/>
                <a:gd name="connsiteY11" fmla="*/ 0 h 540160"/>
                <a:gd name="connsiteX12" fmla="*/ 459389 w 1554370"/>
                <a:gd name="connsiteY12" fmla="*/ 0 h 540160"/>
                <a:gd name="connsiteX13" fmla="*/ 459389 w 1554370"/>
                <a:gd name="connsiteY13" fmla="*/ 452058 h 540160"/>
                <a:gd name="connsiteX14" fmla="*/ 1208087 w 1554370"/>
                <a:gd name="connsiteY14" fmla="*/ 452058 h 540160"/>
                <a:gd name="connsiteX15" fmla="*/ 1194458 w 1554370"/>
                <a:gd name="connsiteY15" fmla="*/ 472273 h 540160"/>
                <a:gd name="connsiteX16" fmla="*/ 1183084 w 1554370"/>
                <a:gd name="connsiteY16" fmla="*/ 528612 h 540160"/>
                <a:gd name="connsiteX17" fmla="*/ 1185415 w 1554370"/>
                <a:gd name="connsiteY17" fmla="*/ 540160 h 540160"/>
                <a:gd name="connsiteX18" fmla="*/ 459389 w 1554370"/>
                <a:gd name="connsiteY18" fmla="*/ 540160 h 540160"/>
                <a:gd name="connsiteX19" fmla="*/ 394128 w 1554370"/>
                <a:gd name="connsiteY19" fmla="*/ 540160 h 540160"/>
                <a:gd name="connsiteX20" fmla="*/ 396459 w 1554370"/>
                <a:gd name="connsiteY20" fmla="*/ 528612 h 540160"/>
                <a:gd name="connsiteX21" fmla="*/ 251721 w 1554370"/>
                <a:gd name="connsiteY21" fmla="*/ 383873 h 540160"/>
                <a:gd name="connsiteX22" fmla="*/ 106982 w 1554370"/>
                <a:gd name="connsiteY22" fmla="*/ 528612 h 540160"/>
                <a:gd name="connsiteX23" fmla="*/ 109313 w 1554370"/>
                <a:gd name="connsiteY23" fmla="*/ 540160 h 540160"/>
                <a:gd name="connsiteX24" fmla="*/ 0 w 1554370"/>
                <a:gd name="connsiteY24" fmla="*/ 540160 h 540160"/>
                <a:gd name="connsiteX25" fmla="*/ 0 w 1554370"/>
                <a:gd name="connsiteY25" fmla="*/ 258434 h 540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54370" h="540160">
                  <a:moveTo>
                    <a:pt x="1447558" y="452058"/>
                  </a:moveTo>
                  <a:lnTo>
                    <a:pt x="1554370" y="452058"/>
                  </a:lnTo>
                  <a:lnTo>
                    <a:pt x="1554370" y="540160"/>
                  </a:lnTo>
                  <a:lnTo>
                    <a:pt x="1470230" y="540160"/>
                  </a:lnTo>
                  <a:lnTo>
                    <a:pt x="1472561" y="528612"/>
                  </a:lnTo>
                  <a:cubicBezTo>
                    <a:pt x="1472561" y="508627"/>
                    <a:pt x="1468511" y="489589"/>
                    <a:pt x="1461187" y="472273"/>
                  </a:cubicBezTo>
                  <a:close/>
                  <a:moveTo>
                    <a:pt x="182876" y="32306"/>
                  </a:moveTo>
                  <a:lnTo>
                    <a:pt x="53898" y="244061"/>
                  </a:lnTo>
                  <a:lnTo>
                    <a:pt x="53898" y="282150"/>
                  </a:lnTo>
                  <a:lnTo>
                    <a:pt x="323905" y="282150"/>
                  </a:lnTo>
                  <a:lnTo>
                    <a:pt x="323905" y="32306"/>
                  </a:lnTo>
                  <a:close/>
                  <a:moveTo>
                    <a:pt x="149207" y="0"/>
                  </a:moveTo>
                  <a:lnTo>
                    <a:pt x="459389" y="0"/>
                  </a:lnTo>
                  <a:lnTo>
                    <a:pt x="459389" y="452058"/>
                  </a:lnTo>
                  <a:lnTo>
                    <a:pt x="1208087" y="452058"/>
                  </a:lnTo>
                  <a:lnTo>
                    <a:pt x="1194458" y="472273"/>
                  </a:lnTo>
                  <a:cubicBezTo>
                    <a:pt x="1187134" y="489589"/>
                    <a:pt x="1183084" y="508627"/>
                    <a:pt x="1183084" y="528612"/>
                  </a:cubicBezTo>
                  <a:lnTo>
                    <a:pt x="1185415" y="540160"/>
                  </a:lnTo>
                  <a:lnTo>
                    <a:pt x="459389" y="540160"/>
                  </a:lnTo>
                  <a:lnTo>
                    <a:pt x="394128" y="540160"/>
                  </a:lnTo>
                  <a:lnTo>
                    <a:pt x="396459" y="528612"/>
                  </a:lnTo>
                  <a:cubicBezTo>
                    <a:pt x="396459" y="448674"/>
                    <a:pt x="331658" y="383873"/>
                    <a:pt x="251721" y="383873"/>
                  </a:cubicBezTo>
                  <a:cubicBezTo>
                    <a:pt x="171783" y="383873"/>
                    <a:pt x="106982" y="448674"/>
                    <a:pt x="106982" y="528612"/>
                  </a:cubicBezTo>
                  <a:lnTo>
                    <a:pt x="109313" y="540160"/>
                  </a:lnTo>
                  <a:lnTo>
                    <a:pt x="0" y="540160"/>
                  </a:lnTo>
                  <a:lnTo>
                    <a:pt x="0" y="25843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5" name="フリーフォーム: 図形 344">
              <a:extLst>
                <a:ext uri="{FF2B5EF4-FFF2-40B4-BE49-F238E27FC236}">
                  <a16:creationId xmlns:a16="http://schemas.microsoft.com/office/drawing/2014/main" id="{EFF8F239-2276-473C-85B9-12C873FDB632}"/>
                </a:ext>
              </a:extLst>
            </p:cNvPr>
            <p:cNvSpPr/>
            <p:nvPr/>
          </p:nvSpPr>
          <p:spPr>
            <a:xfrm>
              <a:off x="7247302" y="3759235"/>
              <a:ext cx="243498" cy="243498"/>
            </a:xfrm>
            <a:custGeom>
              <a:avLst/>
              <a:gdLst>
                <a:gd name="connsiteX0" fmla="*/ 211120 w 422240"/>
                <a:gd name="connsiteY0" fmla="*/ 96820 h 422240"/>
                <a:gd name="connsiteX1" fmla="*/ 96820 w 422240"/>
                <a:gd name="connsiteY1" fmla="*/ 211120 h 422240"/>
                <a:gd name="connsiteX2" fmla="*/ 211120 w 422240"/>
                <a:gd name="connsiteY2" fmla="*/ 325420 h 422240"/>
                <a:gd name="connsiteX3" fmla="*/ 325420 w 422240"/>
                <a:gd name="connsiteY3" fmla="*/ 211120 h 422240"/>
                <a:gd name="connsiteX4" fmla="*/ 211120 w 422240"/>
                <a:gd name="connsiteY4" fmla="*/ 96820 h 422240"/>
                <a:gd name="connsiteX5" fmla="*/ 211120 w 422240"/>
                <a:gd name="connsiteY5" fmla="*/ 0 h 422240"/>
                <a:gd name="connsiteX6" fmla="*/ 422240 w 422240"/>
                <a:gd name="connsiteY6" fmla="*/ 211120 h 422240"/>
                <a:gd name="connsiteX7" fmla="*/ 211120 w 422240"/>
                <a:gd name="connsiteY7" fmla="*/ 422240 h 422240"/>
                <a:gd name="connsiteX8" fmla="*/ 0 w 422240"/>
                <a:gd name="connsiteY8" fmla="*/ 211120 h 422240"/>
                <a:gd name="connsiteX9" fmla="*/ 211120 w 422240"/>
                <a:gd name="connsiteY9" fmla="*/ 0 h 42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2240" h="422240">
                  <a:moveTo>
                    <a:pt x="211120" y="96820"/>
                  </a:moveTo>
                  <a:cubicBezTo>
                    <a:pt x="147994" y="96820"/>
                    <a:pt x="96820" y="147994"/>
                    <a:pt x="96820" y="211120"/>
                  </a:cubicBezTo>
                  <a:cubicBezTo>
                    <a:pt x="96820" y="274246"/>
                    <a:pt x="147994" y="325420"/>
                    <a:pt x="211120" y="325420"/>
                  </a:cubicBezTo>
                  <a:cubicBezTo>
                    <a:pt x="274246" y="325420"/>
                    <a:pt x="325420" y="274246"/>
                    <a:pt x="325420" y="211120"/>
                  </a:cubicBezTo>
                  <a:cubicBezTo>
                    <a:pt x="325420" y="147994"/>
                    <a:pt x="274246" y="96820"/>
                    <a:pt x="211120" y="96820"/>
                  </a:cubicBezTo>
                  <a:close/>
                  <a:moveTo>
                    <a:pt x="211120" y="0"/>
                  </a:moveTo>
                  <a:cubicBezTo>
                    <a:pt x="327718" y="0"/>
                    <a:pt x="422240" y="94522"/>
                    <a:pt x="422240" y="211120"/>
                  </a:cubicBezTo>
                  <a:cubicBezTo>
                    <a:pt x="422240" y="327718"/>
                    <a:pt x="327718" y="422240"/>
                    <a:pt x="211120" y="422240"/>
                  </a:cubicBezTo>
                  <a:cubicBezTo>
                    <a:pt x="94522" y="422240"/>
                    <a:pt x="0" y="327718"/>
                    <a:pt x="0" y="211120"/>
                  </a:cubicBezTo>
                  <a:cubicBezTo>
                    <a:pt x="0" y="94522"/>
                    <a:pt x="94522" y="0"/>
                    <a:pt x="21112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6" name="フリーフォーム: 図形 345">
              <a:extLst>
                <a:ext uri="{FF2B5EF4-FFF2-40B4-BE49-F238E27FC236}">
                  <a16:creationId xmlns:a16="http://schemas.microsoft.com/office/drawing/2014/main" id="{1BDD8EBE-9740-4B0B-A94F-8F1B7DE86760}"/>
                </a:ext>
              </a:extLst>
            </p:cNvPr>
            <p:cNvSpPr/>
            <p:nvPr/>
          </p:nvSpPr>
          <p:spPr>
            <a:xfrm>
              <a:off x="6171200" y="3759235"/>
              <a:ext cx="243498" cy="243498"/>
            </a:xfrm>
            <a:custGeom>
              <a:avLst/>
              <a:gdLst>
                <a:gd name="connsiteX0" fmla="*/ 211120 w 422240"/>
                <a:gd name="connsiteY0" fmla="*/ 96820 h 422240"/>
                <a:gd name="connsiteX1" fmla="*/ 96820 w 422240"/>
                <a:gd name="connsiteY1" fmla="*/ 211120 h 422240"/>
                <a:gd name="connsiteX2" fmla="*/ 211120 w 422240"/>
                <a:gd name="connsiteY2" fmla="*/ 325420 h 422240"/>
                <a:gd name="connsiteX3" fmla="*/ 325420 w 422240"/>
                <a:gd name="connsiteY3" fmla="*/ 211120 h 422240"/>
                <a:gd name="connsiteX4" fmla="*/ 211120 w 422240"/>
                <a:gd name="connsiteY4" fmla="*/ 96820 h 422240"/>
                <a:gd name="connsiteX5" fmla="*/ 211120 w 422240"/>
                <a:gd name="connsiteY5" fmla="*/ 0 h 422240"/>
                <a:gd name="connsiteX6" fmla="*/ 422240 w 422240"/>
                <a:gd name="connsiteY6" fmla="*/ 211120 h 422240"/>
                <a:gd name="connsiteX7" fmla="*/ 211120 w 422240"/>
                <a:gd name="connsiteY7" fmla="*/ 422240 h 422240"/>
                <a:gd name="connsiteX8" fmla="*/ 0 w 422240"/>
                <a:gd name="connsiteY8" fmla="*/ 211120 h 422240"/>
                <a:gd name="connsiteX9" fmla="*/ 211120 w 422240"/>
                <a:gd name="connsiteY9" fmla="*/ 0 h 42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2240" h="422240">
                  <a:moveTo>
                    <a:pt x="211120" y="96820"/>
                  </a:moveTo>
                  <a:cubicBezTo>
                    <a:pt x="147994" y="96820"/>
                    <a:pt x="96820" y="147994"/>
                    <a:pt x="96820" y="211120"/>
                  </a:cubicBezTo>
                  <a:cubicBezTo>
                    <a:pt x="96820" y="274246"/>
                    <a:pt x="147994" y="325420"/>
                    <a:pt x="211120" y="325420"/>
                  </a:cubicBezTo>
                  <a:cubicBezTo>
                    <a:pt x="274246" y="325420"/>
                    <a:pt x="325420" y="274246"/>
                    <a:pt x="325420" y="211120"/>
                  </a:cubicBezTo>
                  <a:cubicBezTo>
                    <a:pt x="325420" y="147994"/>
                    <a:pt x="274246" y="96820"/>
                    <a:pt x="211120" y="96820"/>
                  </a:cubicBezTo>
                  <a:close/>
                  <a:moveTo>
                    <a:pt x="211120" y="0"/>
                  </a:moveTo>
                  <a:cubicBezTo>
                    <a:pt x="327718" y="0"/>
                    <a:pt x="422240" y="94522"/>
                    <a:pt x="422240" y="211120"/>
                  </a:cubicBezTo>
                  <a:cubicBezTo>
                    <a:pt x="422240" y="327718"/>
                    <a:pt x="327718" y="422240"/>
                    <a:pt x="211120" y="422240"/>
                  </a:cubicBezTo>
                  <a:cubicBezTo>
                    <a:pt x="94522" y="422240"/>
                    <a:pt x="0" y="327718"/>
                    <a:pt x="0" y="211120"/>
                  </a:cubicBezTo>
                  <a:cubicBezTo>
                    <a:pt x="0" y="94522"/>
                    <a:pt x="94522" y="0"/>
                    <a:pt x="21112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0" name="フリーフォーム: 図形 349">
              <a:extLst>
                <a:ext uri="{FF2B5EF4-FFF2-40B4-BE49-F238E27FC236}">
                  <a16:creationId xmlns:a16="http://schemas.microsoft.com/office/drawing/2014/main" id="{7E753940-A788-410B-BC7A-E325831B0C48}"/>
                </a:ext>
              </a:extLst>
            </p:cNvPr>
            <p:cNvSpPr/>
            <p:nvPr/>
          </p:nvSpPr>
          <p:spPr bwMode="auto">
            <a:xfrm rot="744435">
              <a:off x="6126450" y="3286619"/>
              <a:ext cx="1715018" cy="141064"/>
            </a:xfrm>
            <a:custGeom>
              <a:avLst/>
              <a:gdLst>
                <a:gd name="connsiteX0" fmla="*/ 1641542 w 1890710"/>
                <a:gd name="connsiteY0" fmla="*/ 45719 h 171366"/>
                <a:gd name="connsiteX1" fmla="*/ 1575509 w 1890710"/>
                <a:gd name="connsiteY1" fmla="*/ 125647 h 171366"/>
                <a:gd name="connsiteX2" fmla="*/ 1685444 w 1890710"/>
                <a:gd name="connsiteY2" fmla="*/ 125647 h 171366"/>
                <a:gd name="connsiteX3" fmla="*/ 1751477 w 1890710"/>
                <a:gd name="connsiteY3" fmla="*/ 45719 h 171366"/>
                <a:gd name="connsiteX4" fmla="*/ 1481140 w 1890710"/>
                <a:gd name="connsiteY4" fmla="*/ 45719 h 171366"/>
                <a:gd name="connsiteX5" fmla="*/ 1415107 w 1890710"/>
                <a:gd name="connsiteY5" fmla="*/ 125647 h 171366"/>
                <a:gd name="connsiteX6" fmla="*/ 1525039 w 1890710"/>
                <a:gd name="connsiteY6" fmla="*/ 125647 h 171366"/>
                <a:gd name="connsiteX7" fmla="*/ 1591072 w 1890710"/>
                <a:gd name="connsiteY7" fmla="*/ 45719 h 171366"/>
                <a:gd name="connsiteX8" fmla="*/ 1320738 w 1890710"/>
                <a:gd name="connsiteY8" fmla="*/ 45719 h 171366"/>
                <a:gd name="connsiteX9" fmla="*/ 1254705 w 1890710"/>
                <a:gd name="connsiteY9" fmla="*/ 125647 h 171366"/>
                <a:gd name="connsiteX10" fmla="*/ 1364637 w 1890710"/>
                <a:gd name="connsiteY10" fmla="*/ 125647 h 171366"/>
                <a:gd name="connsiteX11" fmla="*/ 1430670 w 1890710"/>
                <a:gd name="connsiteY11" fmla="*/ 45719 h 171366"/>
                <a:gd name="connsiteX12" fmla="*/ 1160336 w 1890710"/>
                <a:gd name="connsiteY12" fmla="*/ 45719 h 171366"/>
                <a:gd name="connsiteX13" fmla="*/ 1094303 w 1890710"/>
                <a:gd name="connsiteY13" fmla="*/ 125647 h 171366"/>
                <a:gd name="connsiteX14" fmla="*/ 1204235 w 1890710"/>
                <a:gd name="connsiteY14" fmla="*/ 125647 h 171366"/>
                <a:gd name="connsiteX15" fmla="*/ 1270268 w 1890710"/>
                <a:gd name="connsiteY15" fmla="*/ 45719 h 171366"/>
                <a:gd name="connsiteX16" fmla="*/ 999934 w 1890710"/>
                <a:gd name="connsiteY16" fmla="*/ 45719 h 171366"/>
                <a:gd name="connsiteX17" fmla="*/ 933901 w 1890710"/>
                <a:gd name="connsiteY17" fmla="*/ 125647 h 171366"/>
                <a:gd name="connsiteX18" fmla="*/ 1043833 w 1890710"/>
                <a:gd name="connsiteY18" fmla="*/ 125647 h 171366"/>
                <a:gd name="connsiteX19" fmla="*/ 1109866 w 1890710"/>
                <a:gd name="connsiteY19" fmla="*/ 45719 h 171366"/>
                <a:gd name="connsiteX20" fmla="*/ 839532 w 1890710"/>
                <a:gd name="connsiteY20" fmla="*/ 45719 h 171366"/>
                <a:gd name="connsiteX21" fmla="*/ 773499 w 1890710"/>
                <a:gd name="connsiteY21" fmla="*/ 125647 h 171366"/>
                <a:gd name="connsiteX22" fmla="*/ 883431 w 1890710"/>
                <a:gd name="connsiteY22" fmla="*/ 125647 h 171366"/>
                <a:gd name="connsiteX23" fmla="*/ 949464 w 1890710"/>
                <a:gd name="connsiteY23" fmla="*/ 45719 h 171366"/>
                <a:gd name="connsiteX24" fmla="*/ 679130 w 1890710"/>
                <a:gd name="connsiteY24" fmla="*/ 45719 h 171366"/>
                <a:gd name="connsiteX25" fmla="*/ 613097 w 1890710"/>
                <a:gd name="connsiteY25" fmla="*/ 125647 h 171366"/>
                <a:gd name="connsiteX26" fmla="*/ 723029 w 1890710"/>
                <a:gd name="connsiteY26" fmla="*/ 125647 h 171366"/>
                <a:gd name="connsiteX27" fmla="*/ 789062 w 1890710"/>
                <a:gd name="connsiteY27" fmla="*/ 45719 h 171366"/>
                <a:gd name="connsiteX28" fmla="*/ 518728 w 1890710"/>
                <a:gd name="connsiteY28" fmla="*/ 45719 h 171366"/>
                <a:gd name="connsiteX29" fmla="*/ 452695 w 1890710"/>
                <a:gd name="connsiteY29" fmla="*/ 125647 h 171366"/>
                <a:gd name="connsiteX30" fmla="*/ 562627 w 1890710"/>
                <a:gd name="connsiteY30" fmla="*/ 125647 h 171366"/>
                <a:gd name="connsiteX31" fmla="*/ 628660 w 1890710"/>
                <a:gd name="connsiteY31" fmla="*/ 45719 h 171366"/>
                <a:gd name="connsiteX32" fmla="*/ 358326 w 1890710"/>
                <a:gd name="connsiteY32" fmla="*/ 45719 h 171366"/>
                <a:gd name="connsiteX33" fmla="*/ 292293 w 1890710"/>
                <a:gd name="connsiteY33" fmla="*/ 125647 h 171366"/>
                <a:gd name="connsiteX34" fmla="*/ 402225 w 1890710"/>
                <a:gd name="connsiteY34" fmla="*/ 125647 h 171366"/>
                <a:gd name="connsiteX35" fmla="*/ 468258 w 1890710"/>
                <a:gd name="connsiteY35" fmla="*/ 45719 h 171366"/>
                <a:gd name="connsiteX36" fmla="*/ 197924 w 1890710"/>
                <a:gd name="connsiteY36" fmla="*/ 45719 h 171366"/>
                <a:gd name="connsiteX37" fmla="*/ 131891 w 1890710"/>
                <a:gd name="connsiteY37" fmla="*/ 125647 h 171366"/>
                <a:gd name="connsiteX38" fmla="*/ 241823 w 1890710"/>
                <a:gd name="connsiteY38" fmla="*/ 125647 h 171366"/>
                <a:gd name="connsiteX39" fmla="*/ 307856 w 1890710"/>
                <a:gd name="connsiteY39" fmla="*/ 45719 h 171366"/>
                <a:gd name="connsiteX40" fmla="*/ 83981 w 1890710"/>
                <a:gd name="connsiteY40" fmla="*/ 0 h 171366"/>
                <a:gd name="connsiteX41" fmla="*/ 1883090 w 1890710"/>
                <a:gd name="connsiteY41" fmla="*/ 0 h 171366"/>
                <a:gd name="connsiteX42" fmla="*/ 1890710 w 1890710"/>
                <a:gd name="connsiteY42" fmla="*/ 7620 h 171366"/>
                <a:gd name="connsiteX43" fmla="*/ 1890710 w 1890710"/>
                <a:gd name="connsiteY43" fmla="*/ 38099 h 171366"/>
                <a:gd name="connsiteX44" fmla="*/ 1883090 w 1890710"/>
                <a:gd name="connsiteY44" fmla="*/ 45719 h 171366"/>
                <a:gd name="connsiteX45" fmla="*/ 1801947 w 1890710"/>
                <a:gd name="connsiteY45" fmla="*/ 45719 h 171366"/>
                <a:gd name="connsiteX46" fmla="*/ 1735914 w 1890710"/>
                <a:gd name="connsiteY46" fmla="*/ 125647 h 171366"/>
                <a:gd name="connsiteX47" fmla="*/ 1806729 w 1890710"/>
                <a:gd name="connsiteY47" fmla="*/ 125647 h 171366"/>
                <a:gd name="connsiteX48" fmla="*/ 1814349 w 1890710"/>
                <a:gd name="connsiteY48" fmla="*/ 133267 h 171366"/>
                <a:gd name="connsiteX49" fmla="*/ 1814349 w 1890710"/>
                <a:gd name="connsiteY49" fmla="*/ 163746 h 171366"/>
                <a:gd name="connsiteX50" fmla="*/ 1806729 w 1890710"/>
                <a:gd name="connsiteY50" fmla="*/ 171366 h 171366"/>
                <a:gd name="connsiteX51" fmla="*/ 7620 w 1890710"/>
                <a:gd name="connsiteY51" fmla="*/ 171366 h 171366"/>
                <a:gd name="connsiteX52" fmla="*/ 0 w 1890710"/>
                <a:gd name="connsiteY52" fmla="*/ 163746 h 171366"/>
                <a:gd name="connsiteX53" fmla="*/ 0 w 1890710"/>
                <a:gd name="connsiteY53" fmla="*/ 133267 h 171366"/>
                <a:gd name="connsiteX54" fmla="*/ 7620 w 1890710"/>
                <a:gd name="connsiteY54" fmla="*/ 125647 h 171366"/>
                <a:gd name="connsiteX55" fmla="*/ 81421 w 1890710"/>
                <a:gd name="connsiteY55" fmla="*/ 125647 h 171366"/>
                <a:gd name="connsiteX56" fmla="*/ 147454 w 1890710"/>
                <a:gd name="connsiteY56" fmla="*/ 45719 h 171366"/>
                <a:gd name="connsiteX57" fmla="*/ 83981 w 1890710"/>
                <a:gd name="connsiteY57" fmla="*/ 45719 h 171366"/>
                <a:gd name="connsiteX58" fmla="*/ 76361 w 1890710"/>
                <a:gd name="connsiteY58" fmla="*/ 38099 h 171366"/>
                <a:gd name="connsiteX59" fmla="*/ 76361 w 1890710"/>
                <a:gd name="connsiteY59" fmla="*/ 7620 h 171366"/>
                <a:gd name="connsiteX60" fmla="*/ 83981 w 1890710"/>
                <a:gd name="connsiteY60" fmla="*/ 0 h 171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890710" h="171366">
                  <a:moveTo>
                    <a:pt x="1641542" y="45719"/>
                  </a:moveTo>
                  <a:lnTo>
                    <a:pt x="1575509" y="125647"/>
                  </a:lnTo>
                  <a:lnTo>
                    <a:pt x="1685444" y="125647"/>
                  </a:lnTo>
                  <a:lnTo>
                    <a:pt x="1751477" y="45719"/>
                  </a:lnTo>
                  <a:close/>
                  <a:moveTo>
                    <a:pt x="1481140" y="45719"/>
                  </a:moveTo>
                  <a:lnTo>
                    <a:pt x="1415107" y="125647"/>
                  </a:lnTo>
                  <a:lnTo>
                    <a:pt x="1525039" y="125647"/>
                  </a:lnTo>
                  <a:lnTo>
                    <a:pt x="1591072" y="45719"/>
                  </a:lnTo>
                  <a:close/>
                  <a:moveTo>
                    <a:pt x="1320738" y="45719"/>
                  </a:moveTo>
                  <a:lnTo>
                    <a:pt x="1254705" y="125647"/>
                  </a:lnTo>
                  <a:lnTo>
                    <a:pt x="1364637" y="125647"/>
                  </a:lnTo>
                  <a:lnTo>
                    <a:pt x="1430670" y="45719"/>
                  </a:lnTo>
                  <a:close/>
                  <a:moveTo>
                    <a:pt x="1160336" y="45719"/>
                  </a:moveTo>
                  <a:lnTo>
                    <a:pt x="1094303" y="125647"/>
                  </a:lnTo>
                  <a:lnTo>
                    <a:pt x="1204235" y="125647"/>
                  </a:lnTo>
                  <a:lnTo>
                    <a:pt x="1270268" y="45719"/>
                  </a:lnTo>
                  <a:close/>
                  <a:moveTo>
                    <a:pt x="999934" y="45719"/>
                  </a:moveTo>
                  <a:lnTo>
                    <a:pt x="933901" y="125647"/>
                  </a:lnTo>
                  <a:lnTo>
                    <a:pt x="1043833" y="125647"/>
                  </a:lnTo>
                  <a:lnTo>
                    <a:pt x="1109866" y="45719"/>
                  </a:lnTo>
                  <a:close/>
                  <a:moveTo>
                    <a:pt x="839532" y="45719"/>
                  </a:moveTo>
                  <a:lnTo>
                    <a:pt x="773499" y="125647"/>
                  </a:lnTo>
                  <a:lnTo>
                    <a:pt x="883431" y="125647"/>
                  </a:lnTo>
                  <a:lnTo>
                    <a:pt x="949464" y="45719"/>
                  </a:lnTo>
                  <a:close/>
                  <a:moveTo>
                    <a:pt x="679130" y="45719"/>
                  </a:moveTo>
                  <a:lnTo>
                    <a:pt x="613097" y="125647"/>
                  </a:lnTo>
                  <a:lnTo>
                    <a:pt x="723029" y="125647"/>
                  </a:lnTo>
                  <a:lnTo>
                    <a:pt x="789062" y="45719"/>
                  </a:lnTo>
                  <a:close/>
                  <a:moveTo>
                    <a:pt x="518728" y="45719"/>
                  </a:moveTo>
                  <a:lnTo>
                    <a:pt x="452695" y="125647"/>
                  </a:lnTo>
                  <a:lnTo>
                    <a:pt x="562627" y="125647"/>
                  </a:lnTo>
                  <a:lnTo>
                    <a:pt x="628660" y="45719"/>
                  </a:lnTo>
                  <a:close/>
                  <a:moveTo>
                    <a:pt x="358326" y="45719"/>
                  </a:moveTo>
                  <a:lnTo>
                    <a:pt x="292293" y="125647"/>
                  </a:lnTo>
                  <a:lnTo>
                    <a:pt x="402225" y="125647"/>
                  </a:lnTo>
                  <a:lnTo>
                    <a:pt x="468258" y="45719"/>
                  </a:lnTo>
                  <a:close/>
                  <a:moveTo>
                    <a:pt x="197924" y="45719"/>
                  </a:moveTo>
                  <a:lnTo>
                    <a:pt x="131891" y="125647"/>
                  </a:lnTo>
                  <a:lnTo>
                    <a:pt x="241823" y="125647"/>
                  </a:lnTo>
                  <a:lnTo>
                    <a:pt x="307856" y="45719"/>
                  </a:lnTo>
                  <a:close/>
                  <a:moveTo>
                    <a:pt x="83981" y="0"/>
                  </a:moveTo>
                  <a:lnTo>
                    <a:pt x="1883090" y="0"/>
                  </a:lnTo>
                  <a:cubicBezTo>
                    <a:pt x="1887298" y="0"/>
                    <a:pt x="1890710" y="3412"/>
                    <a:pt x="1890710" y="7620"/>
                  </a:cubicBezTo>
                  <a:lnTo>
                    <a:pt x="1890710" y="38099"/>
                  </a:lnTo>
                  <a:cubicBezTo>
                    <a:pt x="1890710" y="42307"/>
                    <a:pt x="1887298" y="45719"/>
                    <a:pt x="1883090" y="45719"/>
                  </a:cubicBezTo>
                  <a:lnTo>
                    <a:pt x="1801947" y="45719"/>
                  </a:lnTo>
                  <a:lnTo>
                    <a:pt x="1735914" y="125647"/>
                  </a:lnTo>
                  <a:lnTo>
                    <a:pt x="1806729" y="125647"/>
                  </a:lnTo>
                  <a:cubicBezTo>
                    <a:pt x="1810937" y="125647"/>
                    <a:pt x="1814349" y="129059"/>
                    <a:pt x="1814349" y="133267"/>
                  </a:cubicBezTo>
                  <a:lnTo>
                    <a:pt x="1814349" y="163746"/>
                  </a:lnTo>
                  <a:cubicBezTo>
                    <a:pt x="1814349" y="167954"/>
                    <a:pt x="1810937" y="171366"/>
                    <a:pt x="1806729" y="171366"/>
                  </a:cubicBezTo>
                  <a:lnTo>
                    <a:pt x="7620" y="171366"/>
                  </a:lnTo>
                  <a:cubicBezTo>
                    <a:pt x="3412" y="171366"/>
                    <a:pt x="0" y="167954"/>
                    <a:pt x="0" y="163746"/>
                  </a:cubicBezTo>
                  <a:lnTo>
                    <a:pt x="0" y="133267"/>
                  </a:lnTo>
                  <a:cubicBezTo>
                    <a:pt x="0" y="129059"/>
                    <a:pt x="3412" y="125647"/>
                    <a:pt x="7620" y="125647"/>
                  </a:cubicBezTo>
                  <a:lnTo>
                    <a:pt x="81421" y="125647"/>
                  </a:lnTo>
                  <a:lnTo>
                    <a:pt x="147454" y="45719"/>
                  </a:lnTo>
                  <a:lnTo>
                    <a:pt x="83981" y="45719"/>
                  </a:lnTo>
                  <a:cubicBezTo>
                    <a:pt x="79773" y="45719"/>
                    <a:pt x="76361" y="42307"/>
                    <a:pt x="76361" y="38099"/>
                  </a:cubicBezTo>
                  <a:lnTo>
                    <a:pt x="76361" y="7620"/>
                  </a:lnTo>
                  <a:cubicBezTo>
                    <a:pt x="76361" y="3412"/>
                    <a:pt x="79773" y="0"/>
                    <a:pt x="8398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2" name="フリーフォーム: 図形 351">
              <a:extLst>
                <a:ext uri="{FF2B5EF4-FFF2-40B4-BE49-F238E27FC236}">
                  <a16:creationId xmlns:a16="http://schemas.microsoft.com/office/drawing/2014/main" id="{54D26962-66B2-4204-96D8-0B358A91025B}"/>
                </a:ext>
              </a:extLst>
            </p:cNvPr>
            <p:cNvSpPr/>
            <p:nvPr/>
          </p:nvSpPr>
          <p:spPr>
            <a:xfrm>
              <a:off x="6534494" y="3354000"/>
              <a:ext cx="1088688" cy="425101"/>
            </a:xfrm>
            <a:custGeom>
              <a:avLst/>
              <a:gdLst>
                <a:gd name="connsiteX0" fmla="*/ 0 w 1088688"/>
                <a:gd name="connsiteY0" fmla="*/ 0 h 425101"/>
                <a:gd name="connsiteX1" fmla="*/ 45591 w 1088688"/>
                <a:gd name="connsiteY1" fmla="*/ 0 h 425101"/>
                <a:gd name="connsiteX2" fmla="*/ 45591 w 1088688"/>
                <a:gd name="connsiteY2" fmla="*/ 222250 h 425101"/>
                <a:gd name="connsiteX3" fmla="*/ 1088688 w 1088688"/>
                <a:gd name="connsiteY3" fmla="*/ 222250 h 425101"/>
                <a:gd name="connsiteX4" fmla="*/ 1088688 w 1088688"/>
                <a:gd name="connsiteY4" fmla="*/ 425101 h 425101"/>
                <a:gd name="connsiteX5" fmla="*/ 933834 w 1088688"/>
                <a:gd name="connsiteY5" fmla="*/ 425101 h 425101"/>
                <a:gd name="connsiteX6" fmla="*/ 933290 w 1088688"/>
                <a:gd name="connsiteY6" fmla="*/ 424293 h 425101"/>
                <a:gd name="connsiteX7" fmla="*/ 835111 w 1088688"/>
                <a:gd name="connsiteY7" fmla="*/ 383626 h 425101"/>
                <a:gd name="connsiteX8" fmla="*/ 736931 w 1088688"/>
                <a:gd name="connsiteY8" fmla="*/ 424293 h 425101"/>
                <a:gd name="connsiteX9" fmla="*/ 736387 w 1088688"/>
                <a:gd name="connsiteY9" fmla="*/ 425101 h 425101"/>
                <a:gd name="connsiteX10" fmla="*/ 0 w 1088688"/>
                <a:gd name="connsiteY10" fmla="*/ 425101 h 425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88688" h="425101">
                  <a:moveTo>
                    <a:pt x="0" y="0"/>
                  </a:moveTo>
                  <a:lnTo>
                    <a:pt x="45591" y="0"/>
                  </a:lnTo>
                  <a:lnTo>
                    <a:pt x="45591" y="222250"/>
                  </a:lnTo>
                  <a:lnTo>
                    <a:pt x="1088688" y="222250"/>
                  </a:lnTo>
                  <a:lnTo>
                    <a:pt x="1088688" y="425101"/>
                  </a:lnTo>
                  <a:lnTo>
                    <a:pt x="933834" y="425101"/>
                  </a:lnTo>
                  <a:lnTo>
                    <a:pt x="933290" y="424293"/>
                  </a:lnTo>
                  <a:cubicBezTo>
                    <a:pt x="908164" y="399168"/>
                    <a:pt x="873452" y="383626"/>
                    <a:pt x="835111" y="383626"/>
                  </a:cubicBezTo>
                  <a:cubicBezTo>
                    <a:pt x="796769" y="383626"/>
                    <a:pt x="762058" y="399168"/>
                    <a:pt x="736931" y="424293"/>
                  </a:cubicBezTo>
                  <a:lnTo>
                    <a:pt x="736387" y="425101"/>
                  </a:lnTo>
                  <a:lnTo>
                    <a:pt x="0" y="42510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1" name="波線 430">
              <a:extLst>
                <a:ext uri="{FF2B5EF4-FFF2-40B4-BE49-F238E27FC236}">
                  <a16:creationId xmlns:a16="http://schemas.microsoft.com/office/drawing/2014/main" id="{EA4BF8C8-A043-4B87-82F8-F9415CBFE582}"/>
                </a:ext>
              </a:extLst>
            </p:cNvPr>
            <p:cNvSpPr/>
            <p:nvPr/>
          </p:nvSpPr>
          <p:spPr bwMode="auto">
            <a:xfrm rot="1800000">
              <a:off x="7697365" y="3604654"/>
              <a:ext cx="90010" cy="128421"/>
            </a:xfrm>
            <a:prstGeom prst="wave">
              <a:avLst>
                <a:gd name="adj1" fmla="val 6937"/>
                <a:gd name="adj2" fmla="val 0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625F595A-F209-49BE-BA0A-35578C6A7B99}"/>
              </a:ext>
            </a:extLst>
          </p:cNvPr>
          <p:cNvGrpSpPr/>
          <p:nvPr/>
        </p:nvGrpSpPr>
        <p:grpSpPr>
          <a:xfrm>
            <a:off x="6038174" y="5092178"/>
            <a:ext cx="1553590" cy="990903"/>
            <a:chOff x="6038174" y="5092178"/>
            <a:chExt cx="1553590" cy="990903"/>
          </a:xfrm>
          <a:solidFill>
            <a:schemeClr val="tx1"/>
          </a:solidFill>
        </p:grpSpPr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8A5FE6B5-0428-44DC-A2C3-B45569DA4E17}"/>
                </a:ext>
              </a:extLst>
            </p:cNvPr>
            <p:cNvSpPr/>
            <p:nvPr/>
          </p:nvSpPr>
          <p:spPr bwMode="auto">
            <a:xfrm rot="5400000" flipV="1">
              <a:off x="5989583" y="5522341"/>
              <a:ext cx="454126" cy="356944"/>
            </a:xfrm>
            <a:custGeom>
              <a:avLst/>
              <a:gdLst>
                <a:gd name="connsiteX0" fmla="*/ 23471 w 454126"/>
                <a:gd name="connsiteY0" fmla="*/ 100876 h 356944"/>
                <a:gd name="connsiteX1" fmla="*/ 208846 w 454126"/>
                <a:gd name="connsiteY1" fmla="*/ 38814 h 356944"/>
                <a:gd name="connsiteX2" fmla="*/ 242190 w 454126"/>
                <a:gd name="connsiteY2" fmla="*/ 38814 h 356944"/>
                <a:gd name="connsiteX3" fmla="*/ 242190 w 454126"/>
                <a:gd name="connsiteY3" fmla="*/ 168737 h 356944"/>
                <a:gd name="connsiteX4" fmla="*/ 23471 w 454126"/>
                <a:gd name="connsiteY4" fmla="*/ 168737 h 356944"/>
                <a:gd name="connsiteX5" fmla="*/ 0 w 454126"/>
                <a:gd name="connsiteY5" fmla="*/ 71043 h 356944"/>
                <a:gd name="connsiteX6" fmla="*/ 0 w 454126"/>
                <a:gd name="connsiteY6" fmla="*/ 355204 h 356944"/>
                <a:gd name="connsiteX7" fmla="*/ 454126 w 454126"/>
                <a:gd name="connsiteY7" fmla="*/ 356944 h 356944"/>
                <a:gd name="connsiteX8" fmla="*/ 454126 w 454126"/>
                <a:gd name="connsiteY8" fmla="*/ 316223 h 356944"/>
                <a:gd name="connsiteX9" fmla="*/ 447970 w 454126"/>
                <a:gd name="connsiteY9" fmla="*/ 314980 h 356944"/>
                <a:gd name="connsiteX10" fmla="*/ 362118 w 454126"/>
                <a:gd name="connsiteY10" fmla="*/ 185459 h 356944"/>
                <a:gd name="connsiteX11" fmla="*/ 447970 w 454126"/>
                <a:gd name="connsiteY11" fmla="*/ 55939 h 356944"/>
                <a:gd name="connsiteX12" fmla="*/ 454126 w 454126"/>
                <a:gd name="connsiteY12" fmla="*/ 54696 h 356944"/>
                <a:gd name="connsiteX13" fmla="*/ 454126 w 454126"/>
                <a:gd name="connsiteY13" fmla="*/ 0 h 356944"/>
                <a:gd name="connsiteX14" fmla="*/ 222561 w 454126"/>
                <a:gd name="connsiteY14" fmla="*/ 0 h 356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54126" h="356944">
                  <a:moveTo>
                    <a:pt x="23471" y="100876"/>
                  </a:moveTo>
                  <a:lnTo>
                    <a:pt x="208846" y="38814"/>
                  </a:lnTo>
                  <a:lnTo>
                    <a:pt x="242190" y="38814"/>
                  </a:lnTo>
                  <a:lnTo>
                    <a:pt x="242190" y="168737"/>
                  </a:lnTo>
                  <a:lnTo>
                    <a:pt x="23471" y="168737"/>
                  </a:lnTo>
                  <a:close/>
                  <a:moveTo>
                    <a:pt x="0" y="71043"/>
                  </a:moveTo>
                  <a:lnTo>
                    <a:pt x="0" y="355204"/>
                  </a:lnTo>
                  <a:lnTo>
                    <a:pt x="454126" y="356944"/>
                  </a:lnTo>
                  <a:lnTo>
                    <a:pt x="454126" y="316223"/>
                  </a:lnTo>
                  <a:lnTo>
                    <a:pt x="447970" y="314980"/>
                  </a:lnTo>
                  <a:cubicBezTo>
                    <a:pt x="397518" y="293641"/>
                    <a:pt x="362118" y="243684"/>
                    <a:pt x="362118" y="185459"/>
                  </a:cubicBezTo>
                  <a:cubicBezTo>
                    <a:pt x="362118" y="127235"/>
                    <a:pt x="397518" y="77278"/>
                    <a:pt x="447970" y="55939"/>
                  </a:cubicBezTo>
                  <a:lnTo>
                    <a:pt x="454126" y="54696"/>
                  </a:lnTo>
                  <a:lnTo>
                    <a:pt x="454126" y="0"/>
                  </a:lnTo>
                  <a:lnTo>
                    <a:pt x="22256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20CA42FF-A9FD-4F57-91EF-0B3B8A28CCF3}"/>
                </a:ext>
              </a:extLst>
            </p:cNvPr>
            <p:cNvSpPr/>
            <p:nvPr/>
          </p:nvSpPr>
          <p:spPr bwMode="auto">
            <a:xfrm>
              <a:off x="6435123" y="5372063"/>
              <a:ext cx="1156641" cy="537267"/>
            </a:xfrm>
            <a:custGeom>
              <a:avLst/>
              <a:gdLst>
                <a:gd name="connsiteX0" fmla="*/ 1 w 1156641"/>
                <a:gd name="connsiteY0" fmla="*/ 0 h 537267"/>
                <a:gd name="connsiteX1" fmla="*/ 57588 w 1156641"/>
                <a:gd name="connsiteY1" fmla="*/ 0 h 537267"/>
                <a:gd name="connsiteX2" fmla="*/ 57588 w 1156641"/>
                <a:gd name="connsiteY2" fmla="*/ 418696 h 537267"/>
                <a:gd name="connsiteX3" fmla="*/ 1156641 w 1156641"/>
                <a:gd name="connsiteY3" fmla="*/ 418696 h 537267"/>
                <a:gd name="connsiteX4" fmla="*/ 1156641 w 1156641"/>
                <a:gd name="connsiteY4" fmla="*/ 537267 h 537267"/>
                <a:gd name="connsiteX5" fmla="*/ 1139310 w 1156641"/>
                <a:gd name="connsiteY5" fmla="*/ 537267 h 537267"/>
                <a:gd name="connsiteX6" fmla="*/ 1117539 w 1156641"/>
                <a:gd name="connsiteY6" fmla="*/ 504976 h 537267"/>
                <a:gd name="connsiteX7" fmla="*/ 1018143 w 1156641"/>
                <a:gd name="connsiteY7" fmla="*/ 463805 h 537267"/>
                <a:gd name="connsiteX8" fmla="*/ 918747 w 1156641"/>
                <a:gd name="connsiteY8" fmla="*/ 504976 h 537267"/>
                <a:gd name="connsiteX9" fmla="*/ 903843 w 1156641"/>
                <a:gd name="connsiteY9" fmla="*/ 527082 h 537267"/>
                <a:gd name="connsiteX10" fmla="*/ 888939 w 1156641"/>
                <a:gd name="connsiteY10" fmla="*/ 504976 h 537267"/>
                <a:gd name="connsiteX11" fmla="*/ 789543 w 1156641"/>
                <a:gd name="connsiteY11" fmla="*/ 463805 h 537267"/>
                <a:gd name="connsiteX12" fmla="*/ 690147 w 1156641"/>
                <a:gd name="connsiteY12" fmla="*/ 504976 h 537267"/>
                <a:gd name="connsiteX13" fmla="*/ 668376 w 1156641"/>
                <a:gd name="connsiteY13" fmla="*/ 537267 h 537267"/>
                <a:gd name="connsiteX14" fmla="*/ 491610 w 1156641"/>
                <a:gd name="connsiteY14" fmla="*/ 537267 h 537267"/>
                <a:gd name="connsiteX15" fmla="*/ 469839 w 1156641"/>
                <a:gd name="connsiteY15" fmla="*/ 504976 h 537267"/>
                <a:gd name="connsiteX16" fmla="*/ 370443 w 1156641"/>
                <a:gd name="connsiteY16" fmla="*/ 463805 h 537267"/>
                <a:gd name="connsiteX17" fmla="*/ 271047 w 1156641"/>
                <a:gd name="connsiteY17" fmla="*/ 504976 h 537267"/>
                <a:gd name="connsiteX18" fmla="*/ 256143 w 1156641"/>
                <a:gd name="connsiteY18" fmla="*/ 527082 h 537267"/>
                <a:gd name="connsiteX19" fmla="*/ 241239 w 1156641"/>
                <a:gd name="connsiteY19" fmla="*/ 504976 h 537267"/>
                <a:gd name="connsiteX20" fmla="*/ 141843 w 1156641"/>
                <a:gd name="connsiteY20" fmla="*/ 463805 h 537267"/>
                <a:gd name="connsiteX21" fmla="*/ 42447 w 1156641"/>
                <a:gd name="connsiteY21" fmla="*/ 504976 h 537267"/>
                <a:gd name="connsiteX22" fmla="*/ 20676 w 1156641"/>
                <a:gd name="connsiteY22" fmla="*/ 537267 h 537267"/>
                <a:gd name="connsiteX23" fmla="*/ 0 w 1156641"/>
                <a:gd name="connsiteY23" fmla="*/ 537267 h 537267"/>
                <a:gd name="connsiteX24" fmla="*/ 0 w 1156641"/>
                <a:gd name="connsiteY24" fmla="*/ 418696 h 537267"/>
                <a:gd name="connsiteX25" fmla="*/ 1 w 1156641"/>
                <a:gd name="connsiteY25" fmla="*/ 418696 h 537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156641" h="537267">
                  <a:moveTo>
                    <a:pt x="1" y="0"/>
                  </a:moveTo>
                  <a:lnTo>
                    <a:pt x="57588" y="0"/>
                  </a:lnTo>
                  <a:lnTo>
                    <a:pt x="57588" y="418696"/>
                  </a:lnTo>
                  <a:lnTo>
                    <a:pt x="1156641" y="418696"/>
                  </a:lnTo>
                  <a:lnTo>
                    <a:pt x="1156641" y="537267"/>
                  </a:lnTo>
                  <a:lnTo>
                    <a:pt x="1139310" y="537267"/>
                  </a:lnTo>
                  <a:lnTo>
                    <a:pt x="1117539" y="504976"/>
                  </a:lnTo>
                  <a:cubicBezTo>
                    <a:pt x="1092101" y="479539"/>
                    <a:pt x="1056960" y="463805"/>
                    <a:pt x="1018143" y="463805"/>
                  </a:cubicBezTo>
                  <a:cubicBezTo>
                    <a:pt x="979327" y="463805"/>
                    <a:pt x="944185" y="479539"/>
                    <a:pt x="918747" y="504976"/>
                  </a:cubicBezTo>
                  <a:lnTo>
                    <a:pt x="903843" y="527082"/>
                  </a:lnTo>
                  <a:lnTo>
                    <a:pt x="888939" y="504976"/>
                  </a:lnTo>
                  <a:cubicBezTo>
                    <a:pt x="863501" y="479539"/>
                    <a:pt x="828360" y="463805"/>
                    <a:pt x="789543" y="463805"/>
                  </a:cubicBezTo>
                  <a:cubicBezTo>
                    <a:pt x="750727" y="463805"/>
                    <a:pt x="715585" y="479539"/>
                    <a:pt x="690147" y="504976"/>
                  </a:cubicBezTo>
                  <a:lnTo>
                    <a:pt x="668376" y="537267"/>
                  </a:lnTo>
                  <a:lnTo>
                    <a:pt x="491610" y="537267"/>
                  </a:lnTo>
                  <a:lnTo>
                    <a:pt x="469839" y="504976"/>
                  </a:lnTo>
                  <a:cubicBezTo>
                    <a:pt x="444402" y="479539"/>
                    <a:pt x="409260" y="463805"/>
                    <a:pt x="370443" y="463805"/>
                  </a:cubicBezTo>
                  <a:cubicBezTo>
                    <a:pt x="331627" y="463805"/>
                    <a:pt x="296485" y="479539"/>
                    <a:pt x="271047" y="504976"/>
                  </a:cubicBezTo>
                  <a:lnTo>
                    <a:pt x="256143" y="527082"/>
                  </a:lnTo>
                  <a:lnTo>
                    <a:pt x="241239" y="504976"/>
                  </a:lnTo>
                  <a:cubicBezTo>
                    <a:pt x="215802" y="479539"/>
                    <a:pt x="180660" y="463805"/>
                    <a:pt x="141843" y="463805"/>
                  </a:cubicBezTo>
                  <a:cubicBezTo>
                    <a:pt x="103027" y="463805"/>
                    <a:pt x="67885" y="479539"/>
                    <a:pt x="42447" y="504976"/>
                  </a:cubicBezTo>
                  <a:lnTo>
                    <a:pt x="20676" y="537267"/>
                  </a:lnTo>
                  <a:lnTo>
                    <a:pt x="0" y="537267"/>
                  </a:lnTo>
                  <a:lnTo>
                    <a:pt x="0" y="418696"/>
                  </a:lnTo>
                  <a:lnTo>
                    <a:pt x="1" y="41869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円: 塗りつぶしなし 35">
              <a:extLst>
                <a:ext uri="{FF2B5EF4-FFF2-40B4-BE49-F238E27FC236}">
                  <a16:creationId xmlns:a16="http://schemas.microsoft.com/office/drawing/2014/main" id="{3103D030-601E-440F-B634-A7485571D522}"/>
                </a:ext>
              </a:extLst>
            </p:cNvPr>
            <p:cNvSpPr/>
            <p:nvPr/>
          </p:nvSpPr>
          <p:spPr bwMode="auto">
            <a:xfrm>
              <a:off x="6117665" y="5871145"/>
              <a:ext cx="211936" cy="211936"/>
            </a:xfrm>
            <a:prstGeom prst="donut">
              <a:avLst>
                <a:gd name="adj" fmla="val 34736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円: 塗りつぶしなし 36">
              <a:extLst>
                <a:ext uri="{FF2B5EF4-FFF2-40B4-BE49-F238E27FC236}">
                  <a16:creationId xmlns:a16="http://schemas.microsoft.com/office/drawing/2014/main" id="{8A9C897E-AE46-4D72-82A6-B12DBB9EC83E}"/>
                </a:ext>
              </a:extLst>
            </p:cNvPr>
            <p:cNvSpPr/>
            <p:nvPr/>
          </p:nvSpPr>
          <p:spPr bwMode="auto">
            <a:xfrm>
              <a:off x="6470998" y="5871145"/>
              <a:ext cx="211936" cy="211936"/>
            </a:xfrm>
            <a:prstGeom prst="donut">
              <a:avLst>
                <a:gd name="adj" fmla="val 34736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: 塗りつぶしなし 37">
              <a:extLst>
                <a:ext uri="{FF2B5EF4-FFF2-40B4-BE49-F238E27FC236}">
                  <a16:creationId xmlns:a16="http://schemas.microsoft.com/office/drawing/2014/main" id="{DC1CE4BE-BB5D-4FBE-9192-872E5E7A5EBD}"/>
                </a:ext>
              </a:extLst>
            </p:cNvPr>
            <p:cNvSpPr/>
            <p:nvPr/>
          </p:nvSpPr>
          <p:spPr bwMode="auto">
            <a:xfrm>
              <a:off x="6699598" y="5871145"/>
              <a:ext cx="211936" cy="211936"/>
            </a:xfrm>
            <a:prstGeom prst="donut">
              <a:avLst>
                <a:gd name="adj" fmla="val 34736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円: 塗りつぶしなし 38">
              <a:extLst>
                <a:ext uri="{FF2B5EF4-FFF2-40B4-BE49-F238E27FC236}">
                  <a16:creationId xmlns:a16="http://schemas.microsoft.com/office/drawing/2014/main" id="{5C0443FF-7976-464D-A6F8-CB40199B2F46}"/>
                </a:ext>
              </a:extLst>
            </p:cNvPr>
            <p:cNvSpPr/>
            <p:nvPr/>
          </p:nvSpPr>
          <p:spPr bwMode="auto">
            <a:xfrm>
              <a:off x="7118698" y="5871145"/>
              <a:ext cx="211936" cy="211936"/>
            </a:xfrm>
            <a:prstGeom prst="donut">
              <a:avLst>
                <a:gd name="adj" fmla="val 34736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: 塗りつぶしなし 39">
              <a:extLst>
                <a:ext uri="{FF2B5EF4-FFF2-40B4-BE49-F238E27FC236}">
                  <a16:creationId xmlns:a16="http://schemas.microsoft.com/office/drawing/2014/main" id="{9D886C3F-7F76-4B9C-B0F8-92EE62D92530}"/>
                </a:ext>
              </a:extLst>
            </p:cNvPr>
            <p:cNvSpPr/>
            <p:nvPr/>
          </p:nvSpPr>
          <p:spPr bwMode="auto">
            <a:xfrm>
              <a:off x="7347298" y="5871145"/>
              <a:ext cx="211936" cy="211936"/>
            </a:xfrm>
            <a:prstGeom prst="donut">
              <a:avLst>
                <a:gd name="adj" fmla="val 34736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41A7854E-6528-4C0A-972C-291A59E84311}"/>
                </a:ext>
              </a:extLst>
            </p:cNvPr>
            <p:cNvSpPr/>
            <p:nvPr/>
          </p:nvSpPr>
          <p:spPr bwMode="auto">
            <a:xfrm>
              <a:off x="6524980" y="5092178"/>
              <a:ext cx="1056627" cy="112719"/>
            </a:xfrm>
            <a:custGeom>
              <a:avLst/>
              <a:gdLst>
                <a:gd name="connsiteX0" fmla="*/ 418346 w 836692"/>
                <a:gd name="connsiteY0" fmla="*/ 0 h 825241"/>
                <a:gd name="connsiteX1" fmla="*/ 836692 w 836692"/>
                <a:gd name="connsiteY1" fmla="*/ 812516 h 825241"/>
                <a:gd name="connsiteX2" fmla="*/ 836032 w 836692"/>
                <a:gd name="connsiteY2" fmla="*/ 825241 h 825241"/>
                <a:gd name="connsiteX3" fmla="*/ 661 w 836692"/>
                <a:gd name="connsiteY3" fmla="*/ 825241 h 825241"/>
                <a:gd name="connsiteX4" fmla="*/ 0 w 836692"/>
                <a:gd name="connsiteY4" fmla="*/ 812516 h 825241"/>
                <a:gd name="connsiteX5" fmla="*/ 418346 w 836692"/>
                <a:gd name="connsiteY5" fmla="*/ 0 h 825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6692" h="825241">
                  <a:moveTo>
                    <a:pt x="418346" y="0"/>
                  </a:moveTo>
                  <a:cubicBezTo>
                    <a:pt x="649392" y="0"/>
                    <a:pt x="836692" y="363776"/>
                    <a:pt x="836692" y="812516"/>
                  </a:cubicBezTo>
                  <a:lnTo>
                    <a:pt x="836032" y="825241"/>
                  </a:lnTo>
                  <a:lnTo>
                    <a:pt x="661" y="825241"/>
                  </a:lnTo>
                  <a:lnTo>
                    <a:pt x="0" y="812516"/>
                  </a:lnTo>
                  <a:cubicBezTo>
                    <a:pt x="0" y="363776"/>
                    <a:pt x="187300" y="0"/>
                    <a:pt x="41834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" name="台形 46">
              <a:extLst>
                <a:ext uri="{FF2B5EF4-FFF2-40B4-BE49-F238E27FC236}">
                  <a16:creationId xmlns:a16="http://schemas.microsoft.com/office/drawing/2014/main" id="{42E1ABE0-2D29-419B-8731-2F9303711D1A}"/>
                </a:ext>
              </a:extLst>
            </p:cNvPr>
            <p:cNvSpPr/>
            <p:nvPr/>
          </p:nvSpPr>
          <p:spPr bwMode="auto">
            <a:xfrm rot="10800000">
              <a:off x="6512378" y="5229142"/>
              <a:ext cx="1079385" cy="536157"/>
            </a:xfrm>
            <a:prstGeom prst="trapezoid">
              <a:avLst>
                <a:gd name="adj" fmla="val 14126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8FF384C9-6142-44F7-BCC5-60226A098D53}"/>
              </a:ext>
            </a:extLst>
          </p:cNvPr>
          <p:cNvGrpSpPr/>
          <p:nvPr/>
        </p:nvGrpSpPr>
        <p:grpSpPr>
          <a:xfrm>
            <a:off x="4178894" y="5323187"/>
            <a:ext cx="1553591" cy="759894"/>
            <a:chOff x="4178894" y="5323187"/>
            <a:chExt cx="1553591" cy="759894"/>
          </a:xfrm>
          <a:solidFill>
            <a:schemeClr val="tx1"/>
          </a:solidFill>
        </p:grpSpPr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54835F60-C226-4A41-A87C-81BAFD5FC19B}"/>
                </a:ext>
              </a:extLst>
            </p:cNvPr>
            <p:cNvSpPr/>
            <p:nvPr/>
          </p:nvSpPr>
          <p:spPr bwMode="auto">
            <a:xfrm rot="5400000" flipV="1">
              <a:off x="4130303" y="5522341"/>
              <a:ext cx="454126" cy="356944"/>
            </a:xfrm>
            <a:custGeom>
              <a:avLst/>
              <a:gdLst>
                <a:gd name="connsiteX0" fmla="*/ 23471 w 454126"/>
                <a:gd name="connsiteY0" fmla="*/ 100876 h 356944"/>
                <a:gd name="connsiteX1" fmla="*/ 208846 w 454126"/>
                <a:gd name="connsiteY1" fmla="*/ 38814 h 356944"/>
                <a:gd name="connsiteX2" fmla="*/ 242190 w 454126"/>
                <a:gd name="connsiteY2" fmla="*/ 38814 h 356944"/>
                <a:gd name="connsiteX3" fmla="*/ 242190 w 454126"/>
                <a:gd name="connsiteY3" fmla="*/ 168737 h 356944"/>
                <a:gd name="connsiteX4" fmla="*/ 23471 w 454126"/>
                <a:gd name="connsiteY4" fmla="*/ 168737 h 356944"/>
                <a:gd name="connsiteX5" fmla="*/ 0 w 454126"/>
                <a:gd name="connsiteY5" fmla="*/ 71043 h 356944"/>
                <a:gd name="connsiteX6" fmla="*/ 0 w 454126"/>
                <a:gd name="connsiteY6" fmla="*/ 355204 h 356944"/>
                <a:gd name="connsiteX7" fmla="*/ 454126 w 454126"/>
                <a:gd name="connsiteY7" fmla="*/ 356944 h 356944"/>
                <a:gd name="connsiteX8" fmla="*/ 454126 w 454126"/>
                <a:gd name="connsiteY8" fmla="*/ 316223 h 356944"/>
                <a:gd name="connsiteX9" fmla="*/ 447970 w 454126"/>
                <a:gd name="connsiteY9" fmla="*/ 314980 h 356944"/>
                <a:gd name="connsiteX10" fmla="*/ 362118 w 454126"/>
                <a:gd name="connsiteY10" fmla="*/ 185459 h 356944"/>
                <a:gd name="connsiteX11" fmla="*/ 447970 w 454126"/>
                <a:gd name="connsiteY11" fmla="*/ 55939 h 356944"/>
                <a:gd name="connsiteX12" fmla="*/ 454126 w 454126"/>
                <a:gd name="connsiteY12" fmla="*/ 54696 h 356944"/>
                <a:gd name="connsiteX13" fmla="*/ 454126 w 454126"/>
                <a:gd name="connsiteY13" fmla="*/ 0 h 356944"/>
                <a:gd name="connsiteX14" fmla="*/ 222561 w 454126"/>
                <a:gd name="connsiteY14" fmla="*/ 0 h 356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54126" h="356944">
                  <a:moveTo>
                    <a:pt x="23471" y="100876"/>
                  </a:moveTo>
                  <a:lnTo>
                    <a:pt x="208846" y="38814"/>
                  </a:lnTo>
                  <a:lnTo>
                    <a:pt x="242190" y="38814"/>
                  </a:lnTo>
                  <a:lnTo>
                    <a:pt x="242190" y="168737"/>
                  </a:lnTo>
                  <a:lnTo>
                    <a:pt x="23471" y="168737"/>
                  </a:lnTo>
                  <a:close/>
                  <a:moveTo>
                    <a:pt x="0" y="71043"/>
                  </a:moveTo>
                  <a:lnTo>
                    <a:pt x="0" y="355204"/>
                  </a:lnTo>
                  <a:lnTo>
                    <a:pt x="454126" y="356944"/>
                  </a:lnTo>
                  <a:lnTo>
                    <a:pt x="454126" y="316223"/>
                  </a:lnTo>
                  <a:lnTo>
                    <a:pt x="447970" y="314980"/>
                  </a:lnTo>
                  <a:cubicBezTo>
                    <a:pt x="397518" y="293641"/>
                    <a:pt x="362118" y="243684"/>
                    <a:pt x="362118" y="185459"/>
                  </a:cubicBezTo>
                  <a:cubicBezTo>
                    <a:pt x="362118" y="127235"/>
                    <a:pt x="397518" y="77278"/>
                    <a:pt x="447970" y="55939"/>
                  </a:cubicBezTo>
                  <a:lnTo>
                    <a:pt x="454126" y="54696"/>
                  </a:lnTo>
                  <a:lnTo>
                    <a:pt x="454126" y="0"/>
                  </a:lnTo>
                  <a:lnTo>
                    <a:pt x="22256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0CD9D735-9600-44E1-897E-ED107DAA129C}"/>
                </a:ext>
              </a:extLst>
            </p:cNvPr>
            <p:cNvSpPr/>
            <p:nvPr/>
          </p:nvSpPr>
          <p:spPr bwMode="auto">
            <a:xfrm>
              <a:off x="4575843" y="5372063"/>
              <a:ext cx="1156641" cy="537267"/>
            </a:xfrm>
            <a:custGeom>
              <a:avLst/>
              <a:gdLst>
                <a:gd name="connsiteX0" fmla="*/ 1 w 1156641"/>
                <a:gd name="connsiteY0" fmla="*/ 0 h 537267"/>
                <a:gd name="connsiteX1" fmla="*/ 57588 w 1156641"/>
                <a:gd name="connsiteY1" fmla="*/ 0 h 537267"/>
                <a:gd name="connsiteX2" fmla="*/ 57588 w 1156641"/>
                <a:gd name="connsiteY2" fmla="*/ 418696 h 537267"/>
                <a:gd name="connsiteX3" fmla="*/ 1156641 w 1156641"/>
                <a:gd name="connsiteY3" fmla="*/ 418696 h 537267"/>
                <a:gd name="connsiteX4" fmla="*/ 1156641 w 1156641"/>
                <a:gd name="connsiteY4" fmla="*/ 537267 h 537267"/>
                <a:gd name="connsiteX5" fmla="*/ 1139310 w 1156641"/>
                <a:gd name="connsiteY5" fmla="*/ 537267 h 537267"/>
                <a:gd name="connsiteX6" fmla="*/ 1117539 w 1156641"/>
                <a:gd name="connsiteY6" fmla="*/ 504976 h 537267"/>
                <a:gd name="connsiteX7" fmla="*/ 1018143 w 1156641"/>
                <a:gd name="connsiteY7" fmla="*/ 463805 h 537267"/>
                <a:gd name="connsiteX8" fmla="*/ 918747 w 1156641"/>
                <a:gd name="connsiteY8" fmla="*/ 504976 h 537267"/>
                <a:gd name="connsiteX9" fmla="*/ 903843 w 1156641"/>
                <a:gd name="connsiteY9" fmla="*/ 527082 h 537267"/>
                <a:gd name="connsiteX10" fmla="*/ 888939 w 1156641"/>
                <a:gd name="connsiteY10" fmla="*/ 504976 h 537267"/>
                <a:gd name="connsiteX11" fmla="*/ 789543 w 1156641"/>
                <a:gd name="connsiteY11" fmla="*/ 463805 h 537267"/>
                <a:gd name="connsiteX12" fmla="*/ 690147 w 1156641"/>
                <a:gd name="connsiteY12" fmla="*/ 504976 h 537267"/>
                <a:gd name="connsiteX13" fmla="*/ 668376 w 1156641"/>
                <a:gd name="connsiteY13" fmla="*/ 537267 h 537267"/>
                <a:gd name="connsiteX14" fmla="*/ 491610 w 1156641"/>
                <a:gd name="connsiteY14" fmla="*/ 537267 h 537267"/>
                <a:gd name="connsiteX15" fmla="*/ 469839 w 1156641"/>
                <a:gd name="connsiteY15" fmla="*/ 504976 h 537267"/>
                <a:gd name="connsiteX16" fmla="*/ 370443 w 1156641"/>
                <a:gd name="connsiteY16" fmla="*/ 463805 h 537267"/>
                <a:gd name="connsiteX17" fmla="*/ 271047 w 1156641"/>
                <a:gd name="connsiteY17" fmla="*/ 504976 h 537267"/>
                <a:gd name="connsiteX18" fmla="*/ 256143 w 1156641"/>
                <a:gd name="connsiteY18" fmla="*/ 527082 h 537267"/>
                <a:gd name="connsiteX19" fmla="*/ 241239 w 1156641"/>
                <a:gd name="connsiteY19" fmla="*/ 504976 h 537267"/>
                <a:gd name="connsiteX20" fmla="*/ 141843 w 1156641"/>
                <a:gd name="connsiteY20" fmla="*/ 463805 h 537267"/>
                <a:gd name="connsiteX21" fmla="*/ 42447 w 1156641"/>
                <a:gd name="connsiteY21" fmla="*/ 504976 h 537267"/>
                <a:gd name="connsiteX22" fmla="*/ 20676 w 1156641"/>
                <a:gd name="connsiteY22" fmla="*/ 537267 h 537267"/>
                <a:gd name="connsiteX23" fmla="*/ 0 w 1156641"/>
                <a:gd name="connsiteY23" fmla="*/ 537267 h 537267"/>
                <a:gd name="connsiteX24" fmla="*/ 0 w 1156641"/>
                <a:gd name="connsiteY24" fmla="*/ 418696 h 537267"/>
                <a:gd name="connsiteX25" fmla="*/ 1 w 1156641"/>
                <a:gd name="connsiteY25" fmla="*/ 418696 h 537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156641" h="537267">
                  <a:moveTo>
                    <a:pt x="1" y="0"/>
                  </a:moveTo>
                  <a:lnTo>
                    <a:pt x="57588" y="0"/>
                  </a:lnTo>
                  <a:lnTo>
                    <a:pt x="57588" y="418696"/>
                  </a:lnTo>
                  <a:lnTo>
                    <a:pt x="1156641" y="418696"/>
                  </a:lnTo>
                  <a:lnTo>
                    <a:pt x="1156641" y="537267"/>
                  </a:lnTo>
                  <a:lnTo>
                    <a:pt x="1139310" y="537267"/>
                  </a:lnTo>
                  <a:lnTo>
                    <a:pt x="1117539" y="504976"/>
                  </a:lnTo>
                  <a:cubicBezTo>
                    <a:pt x="1092101" y="479539"/>
                    <a:pt x="1056960" y="463805"/>
                    <a:pt x="1018143" y="463805"/>
                  </a:cubicBezTo>
                  <a:cubicBezTo>
                    <a:pt x="979327" y="463805"/>
                    <a:pt x="944185" y="479539"/>
                    <a:pt x="918747" y="504976"/>
                  </a:cubicBezTo>
                  <a:lnTo>
                    <a:pt x="903843" y="527082"/>
                  </a:lnTo>
                  <a:lnTo>
                    <a:pt x="888939" y="504976"/>
                  </a:lnTo>
                  <a:cubicBezTo>
                    <a:pt x="863501" y="479539"/>
                    <a:pt x="828360" y="463805"/>
                    <a:pt x="789543" y="463805"/>
                  </a:cubicBezTo>
                  <a:cubicBezTo>
                    <a:pt x="750727" y="463805"/>
                    <a:pt x="715585" y="479539"/>
                    <a:pt x="690147" y="504976"/>
                  </a:cubicBezTo>
                  <a:lnTo>
                    <a:pt x="668376" y="537267"/>
                  </a:lnTo>
                  <a:lnTo>
                    <a:pt x="491610" y="537267"/>
                  </a:lnTo>
                  <a:lnTo>
                    <a:pt x="469839" y="504976"/>
                  </a:lnTo>
                  <a:cubicBezTo>
                    <a:pt x="444402" y="479539"/>
                    <a:pt x="409260" y="463805"/>
                    <a:pt x="370443" y="463805"/>
                  </a:cubicBezTo>
                  <a:cubicBezTo>
                    <a:pt x="331627" y="463805"/>
                    <a:pt x="296485" y="479539"/>
                    <a:pt x="271047" y="504976"/>
                  </a:cubicBezTo>
                  <a:lnTo>
                    <a:pt x="256143" y="527082"/>
                  </a:lnTo>
                  <a:lnTo>
                    <a:pt x="241239" y="504976"/>
                  </a:lnTo>
                  <a:cubicBezTo>
                    <a:pt x="215802" y="479539"/>
                    <a:pt x="180660" y="463805"/>
                    <a:pt x="141843" y="463805"/>
                  </a:cubicBezTo>
                  <a:cubicBezTo>
                    <a:pt x="103027" y="463805"/>
                    <a:pt x="67885" y="479539"/>
                    <a:pt x="42447" y="504976"/>
                  </a:cubicBezTo>
                  <a:lnTo>
                    <a:pt x="20676" y="537267"/>
                  </a:lnTo>
                  <a:lnTo>
                    <a:pt x="0" y="537267"/>
                  </a:lnTo>
                  <a:lnTo>
                    <a:pt x="0" y="418696"/>
                  </a:lnTo>
                  <a:lnTo>
                    <a:pt x="1" y="41869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円: 塗りつぶしなし 49">
              <a:extLst>
                <a:ext uri="{FF2B5EF4-FFF2-40B4-BE49-F238E27FC236}">
                  <a16:creationId xmlns:a16="http://schemas.microsoft.com/office/drawing/2014/main" id="{29D11521-322C-49FA-A636-158DE719273A}"/>
                </a:ext>
              </a:extLst>
            </p:cNvPr>
            <p:cNvSpPr/>
            <p:nvPr/>
          </p:nvSpPr>
          <p:spPr bwMode="auto">
            <a:xfrm>
              <a:off x="4258385" y="5871145"/>
              <a:ext cx="211936" cy="211936"/>
            </a:xfrm>
            <a:prstGeom prst="donut">
              <a:avLst>
                <a:gd name="adj" fmla="val 34736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円: 塗りつぶしなし 50">
              <a:extLst>
                <a:ext uri="{FF2B5EF4-FFF2-40B4-BE49-F238E27FC236}">
                  <a16:creationId xmlns:a16="http://schemas.microsoft.com/office/drawing/2014/main" id="{902E9240-5279-4495-93CC-BDB7751825FB}"/>
                </a:ext>
              </a:extLst>
            </p:cNvPr>
            <p:cNvSpPr/>
            <p:nvPr/>
          </p:nvSpPr>
          <p:spPr bwMode="auto">
            <a:xfrm>
              <a:off x="4611718" y="5871145"/>
              <a:ext cx="211936" cy="211936"/>
            </a:xfrm>
            <a:prstGeom prst="donut">
              <a:avLst>
                <a:gd name="adj" fmla="val 34736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円: 塗りつぶしなし 51">
              <a:extLst>
                <a:ext uri="{FF2B5EF4-FFF2-40B4-BE49-F238E27FC236}">
                  <a16:creationId xmlns:a16="http://schemas.microsoft.com/office/drawing/2014/main" id="{BF9D64ED-647F-4837-8A46-CED748DCF2F1}"/>
                </a:ext>
              </a:extLst>
            </p:cNvPr>
            <p:cNvSpPr/>
            <p:nvPr/>
          </p:nvSpPr>
          <p:spPr bwMode="auto">
            <a:xfrm>
              <a:off x="4840318" y="5871145"/>
              <a:ext cx="211936" cy="211936"/>
            </a:xfrm>
            <a:prstGeom prst="donut">
              <a:avLst>
                <a:gd name="adj" fmla="val 34736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円: 塗りつぶしなし 52">
              <a:extLst>
                <a:ext uri="{FF2B5EF4-FFF2-40B4-BE49-F238E27FC236}">
                  <a16:creationId xmlns:a16="http://schemas.microsoft.com/office/drawing/2014/main" id="{F61574CF-EF48-4E45-9A72-313EC9014890}"/>
                </a:ext>
              </a:extLst>
            </p:cNvPr>
            <p:cNvSpPr/>
            <p:nvPr/>
          </p:nvSpPr>
          <p:spPr bwMode="auto">
            <a:xfrm>
              <a:off x="5259418" y="5871145"/>
              <a:ext cx="211936" cy="211936"/>
            </a:xfrm>
            <a:prstGeom prst="donut">
              <a:avLst>
                <a:gd name="adj" fmla="val 34736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円: 塗りつぶしなし 53">
              <a:extLst>
                <a:ext uri="{FF2B5EF4-FFF2-40B4-BE49-F238E27FC236}">
                  <a16:creationId xmlns:a16="http://schemas.microsoft.com/office/drawing/2014/main" id="{B3558571-2357-496D-9B35-87E732583A69}"/>
                </a:ext>
              </a:extLst>
            </p:cNvPr>
            <p:cNvSpPr/>
            <p:nvPr/>
          </p:nvSpPr>
          <p:spPr bwMode="auto">
            <a:xfrm>
              <a:off x="5488018" y="5871145"/>
              <a:ext cx="211936" cy="211936"/>
            </a:xfrm>
            <a:prstGeom prst="donut">
              <a:avLst>
                <a:gd name="adj" fmla="val 34736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BD14EF47-6D1B-42AE-86AF-88F4B94D6902}"/>
                </a:ext>
              </a:extLst>
            </p:cNvPr>
            <p:cNvSpPr/>
            <p:nvPr/>
          </p:nvSpPr>
          <p:spPr>
            <a:xfrm>
              <a:off x="4665057" y="5323187"/>
              <a:ext cx="1067428" cy="433662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87CDE57-F0DE-461C-8022-446B20F4026F}"/>
              </a:ext>
            </a:extLst>
          </p:cNvPr>
          <p:cNvGrpSpPr/>
          <p:nvPr/>
        </p:nvGrpSpPr>
        <p:grpSpPr>
          <a:xfrm>
            <a:off x="6053006" y="1337597"/>
            <a:ext cx="1570958" cy="942087"/>
            <a:chOff x="6053006" y="1337597"/>
            <a:chExt cx="1570958" cy="942087"/>
          </a:xfrm>
          <a:solidFill>
            <a:schemeClr val="tx1"/>
          </a:solidFill>
        </p:grpSpPr>
        <p:sp>
          <p:nvSpPr>
            <p:cNvPr id="456" name="フリーフォーム: 図形 455">
              <a:extLst>
                <a:ext uri="{FF2B5EF4-FFF2-40B4-BE49-F238E27FC236}">
                  <a16:creationId xmlns:a16="http://schemas.microsoft.com/office/drawing/2014/main" id="{315CF364-68AF-47C1-9BC7-7ED71AE5BCE3}"/>
                </a:ext>
              </a:extLst>
            </p:cNvPr>
            <p:cNvSpPr/>
            <p:nvPr/>
          </p:nvSpPr>
          <p:spPr bwMode="auto">
            <a:xfrm>
              <a:off x="6053006" y="1337597"/>
              <a:ext cx="558382" cy="784859"/>
            </a:xfrm>
            <a:custGeom>
              <a:avLst/>
              <a:gdLst>
                <a:gd name="connsiteX0" fmla="*/ 180664 w 480277"/>
                <a:gd name="connsiteY0" fmla="*/ 41085 h 675075"/>
                <a:gd name="connsiteX1" fmla="*/ 117294 w 480277"/>
                <a:gd name="connsiteY1" fmla="*/ 280202 h 675075"/>
                <a:gd name="connsiteX2" fmla="*/ 437697 w 480277"/>
                <a:gd name="connsiteY2" fmla="*/ 280202 h 675075"/>
                <a:gd name="connsiteX3" fmla="*/ 437697 w 480277"/>
                <a:gd name="connsiteY3" fmla="*/ 41085 h 675075"/>
                <a:gd name="connsiteX4" fmla="*/ 139053 w 480277"/>
                <a:gd name="connsiteY4" fmla="*/ 0 h 675075"/>
                <a:gd name="connsiteX5" fmla="*/ 480277 w 480277"/>
                <a:gd name="connsiteY5" fmla="*/ 0 h 675075"/>
                <a:gd name="connsiteX6" fmla="*/ 480277 w 480277"/>
                <a:gd name="connsiteY6" fmla="*/ 675075 h 675075"/>
                <a:gd name="connsiteX7" fmla="*/ 417160 w 480277"/>
                <a:gd name="connsiteY7" fmla="*/ 675075 h 675075"/>
                <a:gd name="connsiteX8" fmla="*/ 250737 w 480277"/>
                <a:gd name="connsiteY8" fmla="*/ 508652 h 675075"/>
                <a:gd name="connsiteX9" fmla="*/ 84314 w 480277"/>
                <a:gd name="connsiteY9" fmla="*/ 675075 h 675075"/>
                <a:gd name="connsiteX10" fmla="*/ 0 w 480277"/>
                <a:gd name="connsiteY10" fmla="*/ 675075 h 675075"/>
                <a:gd name="connsiteX11" fmla="*/ 0 w 480277"/>
                <a:gd name="connsiteY11" fmla="*/ 518953 h 675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0277" h="675075">
                  <a:moveTo>
                    <a:pt x="180664" y="41085"/>
                  </a:moveTo>
                  <a:lnTo>
                    <a:pt x="117294" y="280202"/>
                  </a:lnTo>
                  <a:lnTo>
                    <a:pt x="437697" y="280202"/>
                  </a:lnTo>
                  <a:lnTo>
                    <a:pt x="437697" y="41085"/>
                  </a:lnTo>
                  <a:close/>
                  <a:moveTo>
                    <a:pt x="139053" y="0"/>
                  </a:moveTo>
                  <a:lnTo>
                    <a:pt x="480277" y="0"/>
                  </a:lnTo>
                  <a:lnTo>
                    <a:pt x="480277" y="675075"/>
                  </a:lnTo>
                  <a:lnTo>
                    <a:pt x="417160" y="675075"/>
                  </a:lnTo>
                  <a:cubicBezTo>
                    <a:pt x="417160" y="583162"/>
                    <a:pt x="342650" y="508652"/>
                    <a:pt x="250737" y="508652"/>
                  </a:cubicBezTo>
                  <a:cubicBezTo>
                    <a:pt x="158824" y="508652"/>
                    <a:pt x="84314" y="583162"/>
                    <a:pt x="84314" y="675075"/>
                  </a:cubicBezTo>
                  <a:lnTo>
                    <a:pt x="0" y="675075"/>
                  </a:lnTo>
                  <a:lnTo>
                    <a:pt x="0" y="51895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7" name="フリーフォーム: 図形 456">
              <a:extLst>
                <a:ext uri="{FF2B5EF4-FFF2-40B4-BE49-F238E27FC236}">
                  <a16:creationId xmlns:a16="http://schemas.microsoft.com/office/drawing/2014/main" id="{C8B791EA-429C-4A5F-96CC-C25C0C74F611}"/>
                </a:ext>
              </a:extLst>
            </p:cNvPr>
            <p:cNvSpPr/>
            <p:nvPr/>
          </p:nvSpPr>
          <p:spPr bwMode="auto">
            <a:xfrm>
              <a:off x="6187291" y="1965228"/>
              <a:ext cx="314456" cy="314456"/>
            </a:xfrm>
            <a:custGeom>
              <a:avLst/>
              <a:gdLst>
                <a:gd name="connsiteX0" fmla="*/ 157228 w 314456"/>
                <a:gd name="connsiteY0" fmla="*/ 81457 h 314456"/>
                <a:gd name="connsiteX1" fmla="*/ 81457 w 314456"/>
                <a:gd name="connsiteY1" fmla="*/ 157228 h 314456"/>
                <a:gd name="connsiteX2" fmla="*/ 157228 w 314456"/>
                <a:gd name="connsiteY2" fmla="*/ 232999 h 314456"/>
                <a:gd name="connsiteX3" fmla="*/ 232999 w 314456"/>
                <a:gd name="connsiteY3" fmla="*/ 157228 h 314456"/>
                <a:gd name="connsiteX4" fmla="*/ 157228 w 314456"/>
                <a:gd name="connsiteY4" fmla="*/ 81457 h 314456"/>
                <a:gd name="connsiteX5" fmla="*/ 157228 w 314456"/>
                <a:gd name="connsiteY5" fmla="*/ 0 h 314456"/>
                <a:gd name="connsiteX6" fmla="*/ 314456 w 314456"/>
                <a:gd name="connsiteY6" fmla="*/ 157228 h 314456"/>
                <a:gd name="connsiteX7" fmla="*/ 157228 w 314456"/>
                <a:gd name="connsiteY7" fmla="*/ 314456 h 314456"/>
                <a:gd name="connsiteX8" fmla="*/ 0 w 314456"/>
                <a:gd name="connsiteY8" fmla="*/ 157228 h 314456"/>
                <a:gd name="connsiteX9" fmla="*/ 157228 w 314456"/>
                <a:gd name="connsiteY9" fmla="*/ 0 h 314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4456" h="314456">
                  <a:moveTo>
                    <a:pt x="157228" y="81457"/>
                  </a:moveTo>
                  <a:cubicBezTo>
                    <a:pt x="115381" y="81457"/>
                    <a:pt x="81457" y="115381"/>
                    <a:pt x="81457" y="157228"/>
                  </a:cubicBezTo>
                  <a:cubicBezTo>
                    <a:pt x="81457" y="199075"/>
                    <a:pt x="115381" y="232999"/>
                    <a:pt x="157228" y="232999"/>
                  </a:cubicBezTo>
                  <a:cubicBezTo>
                    <a:pt x="199075" y="232999"/>
                    <a:pt x="232999" y="199075"/>
                    <a:pt x="232999" y="157228"/>
                  </a:cubicBezTo>
                  <a:cubicBezTo>
                    <a:pt x="232999" y="115381"/>
                    <a:pt x="199075" y="81457"/>
                    <a:pt x="157228" y="81457"/>
                  </a:cubicBezTo>
                  <a:close/>
                  <a:moveTo>
                    <a:pt x="157228" y="0"/>
                  </a:moveTo>
                  <a:cubicBezTo>
                    <a:pt x="244063" y="0"/>
                    <a:pt x="314456" y="70393"/>
                    <a:pt x="314456" y="157228"/>
                  </a:cubicBezTo>
                  <a:cubicBezTo>
                    <a:pt x="314456" y="244063"/>
                    <a:pt x="244063" y="314456"/>
                    <a:pt x="157228" y="314456"/>
                  </a:cubicBezTo>
                  <a:cubicBezTo>
                    <a:pt x="70393" y="314456"/>
                    <a:pt x="0" y="244063"/>
                    <a:pt x="0" y="157228"/>
                  </a:cubicBezTo>
                  <a:cubicBezTo>
                    <a:pt x="0" y="70393"/>
                    <a:pt x="70393" y="0"/>
                    <a:pt x="15722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8" name="フリーフォーム: 図形 457">
              <a:extLst>
                <a:ext uri="{FF2B5EF4-FFF2-40B4-BE49-F238E27FC236}">
                  <a16:creationId xmlns:a16="http://schemas.microsoft.com/office/drawing/2014/main" id="{4938B99C-4E3F-49BA-BF9E-F896968892FB}"/>
                </a:ext>
              </a:extLst>
            </p:cNvPr>
            <p:cNvSpPr/>
            <p:nvPr/>
          </p:nvSpPr>
          <p:spPr bwMode="auto">
            <a:xfrm>
              <a:off x="7212034" y="1965228"/>
              <a:ext cx="314456" cy="314456"/>
            </a:xfrm>
            <a:custGeom>
              <a:avLst/>
              <a:gdLst>
                <a:gd name="connsiteX0" fmla="*/ 157228 w 314456"/>
                <a:gd name="connsiteY0" fmla="*/ 81457 h 314456"/>
                <a:gd name="connsiteX1" fmla="*/ 81457 w 314456"/>
                <a:gd name="connsiteY1" fmla="*/ 157228 h 314456"/>
                <a:gd name="connsiteX2" fmla="*/ 157228 w 314456"/>
                <a:gd name="connsiteY2" fmla="*/ 232999 h 314456"/>
                <a:gd name="connsiteX3" fmla="*/ 232999 w 314456"/>
                <a:gd name="connsiteY3" fmla="*/ 157228 h 314456"/>
                <a:gd name="connsiteX4" fmla="*/ 157228 w 314456"/>
                <a:gd name="connsiteY4" fmla="*/ 81457 h 314456"/>
                <a:gd name="connsiteX5" fmla="*/ 157228 w 314456"/>
                <a:gd name="connsiteY5" fmla="*/ 0 h 314456"/>
                <a:gd name="connsiteX6" fmla="*/ 314456 w 314456"/>
                <a:gd name="connsiteY6" fmla="*/ 157228 h 314456"/>
                <a:gd name="connsiteX7" fmla="*/ 157228 w 314456"/>
                <a:gd name="connsiteY7" fmla="*/ 314456 h 314456"/>
                <a:gd name="connsiteX8" fmla="*/ 0 w 314456"/>
                <a:gd name="connsiteY8" fmla="*/ 157228 h 314456"/>
                <a:gd name="connsiteX9" fmla="*/ 157228 w 314456"/>
                <a:gd name="connsiteY9" fmla="*/ 0 h 314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4456" h="314456">
                  <a:moveTo>
                    <a:pt x="157228" y="81457"/>
                  </a:moveTo>
                  <a:cubicBezTo>
                    <a:pt x="115381" y="81457"/>
                    <a:pt x="81457" y="115381"/>
                    <a:pt x="81457" y="157228"/>
                  </a:cubicBezTo>
                  <a:cubicBezTo>
                    <a:pt x="81457" y="199075"/>
                    <a:pt x="115381" y="232999"/>
                    <a:pt x="157228" y="232999"/>
                  </a:cubicBezTo>
                  <a:cubicBezTo>
                    <a:pt x="199075" y="232999"/>
                    <a:pt x="232999" y="199075"/>
                    <a:pt x="232999" y="157228"/>
                  </a:cubicBezTo>
                  <a:cubicBezTo>
                    <a:pt x="232999" y="115381"/>
                    <a:pt x="199075" y="81457"/>
                    <a:pt x="157228" y="81457"/>
                  </a:cubicBezTo>
                  <a:close/>
                  <a:moveTo>
                    <a:pt x="157228" y="0"/>
                  </a:moveTo>
                  <a:cubicBezTo>
                    <a:pt x="244063" y="0"/>
                    <a:pt x="314456" y="70393"/>
                    <a:pt x="314456" y="157228"/>
                  </a:cubicBezTo>
                  <a:cubicBezTo>
                    <a:pt x="314456" y="244063"/>
                    <a:pt x="244063" y="314456"/>
                    <a:pt x="157228" y="314456"/>
                  </a:cubicBezTo>
                  <a:cubicBezTo>
                    <a:pt x="70393" y="314456"/>
                    <a:pt x="0" y="244063"/>
                    <a:pt x="0" y="157228"/>
                  </a:cubicBezTo>
                  <a:cubicBezTo>
                    <a:pt x="0" y="70393"/>
                    <a:pt x="70393" y="0"/>
                    <a:pt x="15722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9" name="フリーフォーム: 図形 458">
              <a:extLst>
                <a:ext uri="{FF2B5EF4-FFF2-40B4-BE49-F238E27FC236}">
                  <a16:creationId xmlns:a16="http://schemas.microsoft.com/office/drawing/2014/main" id="{97356A18-17ED-459F-9C0C-EBCB9B6CBCC3}"/>
                </a:ext>
              </a:extLst>
            </p:cNvPr>
            <p:cNvSpPr/>
            <p:nvPr/>
          </p:nvSpPr>
          <p:spPr bwMode="auto">
            <a:xfrm>
              <a:off x="6640800" y="1337597"/>
              <a:ext cx="983164" cy="784859"/>
            </a:xfrm>
            <a:custGeom>
              <a:avLst/>
              <a:gdLst>
                <a:gd name="connsiteX0" fmla="*/ 0 w 845641"/>
                <a:gd name="connsiteY0" fmla="*/ 0 h 675075"/>
                <a:gd name="connsiteX1" fmla="*/ 78304 w 845641"/>
                <a:gd name="connsiteY1" fmla="*/ 0 h 675075"/>
                <a:gd name="connsiteX2" fmla="*/ 78304 w 845641"/>
                <a:gd name="connsiteY2" fmla="*/ 450050 h 675075"/>
                <a:gd name="connsiteX3" fmla="*/ 845641 w 845641"/>
                <a:gd name="connsiteY3" fmla="*/ 450050 h 675075"/>
                <a:gd name="connsiteX4" fmla="*/ 845641 w 845641"/>
                <a:gd name="connsiteY4" fmla="*/ 675075 h 675075"/>
                <a:gd name="connsiteX5" fmla="*/ 792990 w 845641"/>
                <a:gd name="connsiteY5" fmla="*/ 675075 h 675075"/>
                <a:gd name="connsiteX6" fmla="*/ 626567 w 845641"/>
                <a:gd name="connsiteY6" fmla="*/ 508652 h 675075"/>
                <a:gd name="connsiteX7" fmla="*/ 460144 w 845641"/>
                <a:gd name="connsiteY7" fmla="*/ 675075 h 675075"/>
                <a:gd name="connsiteX8" fmla="*/ 0 w 845641"/>
                <a:gd name="connsiteY8" fmla="*/ 675075 h 675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45641" h="675075">
                  <a:moveTo>
                    <a:pt x="0" y="0"/>
                  </a:moveTo>
                  <a:lnTo>
                    <a:pt x="78304" y="0"/>
                  </a:lnTo>
                  <a:lnTo>
                    <a:pt x="78304" y="450050"/>
                  </a:lnTo>
                  <a:lnTo>
                    <a:pt x="845641" y="450050"/>
                  </a:lnTo>
                  <a:lnTo>
                    <a:pt x="845641" y="675075"/>
                  </a:lnTo>
                  <a:lnTo>
                    <a:pt x="792990" y="675075"/>
                  </a:lnTo>
                  <a:cubicBezTo>
                    <a:pt x="792990" y="583162"/>
                    <a:pt x="718480" y="508652"/>
                    <a:pt x="626567" y="508652"/>
                  </a:cubicBezTo>
                  <a:cubicBezTo>
                    <a:pt x="534654" y="508652"/>
                    <a:pt x="460144" y="583162"/>
                    <a:pt x="460144" y="675075"/>
                  </a:cubicBezTo>
                  <a:lnTo>
                    <a:pt x="0" y="67507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DEF52AA5-57C0-4042-85AE-5F011AA1786F}"/>
                </a:ext>
              </a:extLst>
            </p:cNvPr>
            <p:cNvSpPr/>
            <p:nvPr/>
          </p:nvSpPr>
          <p:spPr bwMode="auto">
            <a:xfrm>
              <a:off x="6751214" y="1718810"/>
              <a:ext cx="182006" cy="129400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1" name="正方形/長方形 460">
              <a:extLst>
                <a:ext uri="{FF2B5EF4-FFF2-40B4-BE49-F238E27FC236}">
                  <a16:creationId xmlns:a16="http://schemas.microsoft.com/office/drawing/2014/main" id="{20A98E7E-6D48-4546-A03A-A3727A11CD97}"/>
                </a:ext>
              </a:extLst>
            </p:cNvPr>
            <p:cNvSpPr/>
            <p:nvPr/>
          </p:nvSpPr>
          <p:spPr bwMode="auto">
            <a:xfrm>
              <a:off x="6946477" y="1718810"/>
              <a:ext cx="182006" cy="129400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3" name="正方形/長方形 462">
              <a:extLst>
                <a:ext uri="{FF2B5EF4-FFF2-40B4-BE49-F238E27FC236}">
                  <a16:creationId xmlns:a16="http://schemas.microsoft.com/office/drawing/2014/main" id="{BB288D37-BCF3-434D-A9E8-7DFE3883B799}"/>
                </a:ext>
              </a:extLst>
            </p:cNvPr>
            <p:cNvSpPr/>
            <p:nvPr/>
          </p:nvSpPr>
          <p:spPr bwMode="auto">
            <a:xfrm>
              <a:off x="7141739" y="1718810"/>
              <a:ext cx="182006" cy="129400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4" name="正方形/長方形 463">
              <a:extLst>
                <a:ext uri="{FF2B5EF4-FFF2-40B4-BE49-F238E27FC236}">
                  <a16:creationId xmlns:a16="http://schemas.microsoft.com/office/drawing/2014/main" id="{4DC3DB78-0E18-48A6-A19F-1CD9FAE1CA25}"/>
                </a:ext>
              </a:extLst>
            </p:cNvPr>
            <p:cNvSpPr/>
            <p:nvPr/>
          </p:nvSpPr>
          <p:spPr bwMode="auto">
            <a:xfrm>
              <a:off x="7337002" y="1718810"/>
              <a:ext cx="182006" cy="129400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5" name="正方形/長方形 464">
              <a:extLst>
                <a:ext uri="{FF2B5EF4-FFF2-40B4-BE49-F238E27FC236}">
                  <a16:creationId xmlns:a16="http://schemas.microsoft.com/office/drawing/2014/main" id="{14BC9323-D9AC-467D-A0AC-3709885BF4A5}"/>
                </a:ext>
              </a:extLst>
            </p:cNvPr>
            <p:cNvSpPr/>
            <p:nvPr/>
          </p:nvSpPr>
          <p:spPr bwMode="auto">
            <a:xfrm>
              <a:off x="6841701" y="1578316"/>
              <a:ext cx="182006" cy="129400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6" name="正方形/長方形 465">
              <a:extLst>
                <a:ext uri="{FF2B5EF4-FFF2-40B4-BE49-F238E27FC236}">
                  <a16:creationId xmlns:a16="http://schemas.microsoft.com/office/drawing/2014/main" id="{CE37306B-A3CB-410F-B730-D66E0D2E11C4}"/>
                </a:ext>
              </a:extLst>
            </p:cNvPr>
            <p:cNvSpPr/>
            <p:nvPr/>
          </p:nvSpPr>
          <p:spPr bwMode="auto">
            <a:xfrm>
              <a:off x="7036964" y="1578316"/>
              <a:ext cx="182006" cy="129400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7" name="正方形/長方形 466">
              <a:extLst>
                <a:ext uri="{FF2B5EF4-FFF2-40B4-BE49-F238E27FC236}">
                  <a16:creationId xmlns:a16="http://schemas.microsoft.com/office/drawing/2014/main" id="{28894857-C76E-48C4-81E7-58524C743619}"/>
                </a:ext>
              </a:extLst>
            </p:cNvPr>
            <p:cNvSpPr/>
            <p:nvPr/>
          </p:nvSpPr>
          <p:spPr bwMode="auto">
            <a:xfrm>
              <a:off x="7232226" y="1578316"/>
              <a:ext cx="182006" cy="129400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BACB7B18-4372-4414-A007-B413AA3AF1BE}"/>
              </a:ext>
            </a:extLst>
          </p:cNvPr>
          <p:cNvGrpSpPr/>
          <p:nvPr/>
        </p:nvGrpSpPr>
        <p:grpSpPr>
          <a:xfrm>
            <a:off x="7915144" y="1337597"/>
            <a:ext cx="1570958" cy="942087"/>
            <a:chOff x="7915144" y="1337597"/>
            <a:chExt cx="1570958" cy="942087"/>
          </a:xfrm>
          <a:solidFill>
            <a:schemeClr val="tx1"/>
          </a:solidFill>
        </p:grpSpPr>
        <p:sp>
          <p:nvSpPr>
            <p:cNvPr id="468" name="フリーフォーム: 図形 467">
              <a:extLst>
                <a:ext uri="{FF2B5EF4-FFF2-40B4-BE49-F238E27FC236}">
                  <a16:creationId xmlns:a16="http://schemas.microsoft.com/office/drawing/2014/main" id="{8C86C599-905D-4D55-B5E3-168809EDEF53}"/>
                </a:ext>
              </a:extLst>
            </p:cNvPr>
            <p:cNvSpPr/>
            <p:nvPr/>
          </p:nvSpPr>
          <p:spPr bwMode="auto">
            <a:xfrm>
              <a:off x="7915144" y="1337597"/>
              <a:ext cx="558382" cy="784859"/>
            </a:xfrm>
            <a:custGeom>
              <a:avLst/>
              <a:gdLst>
                <a:gd name="connsiteX0" fmla="*/ 180664 w 480277"/>
                <a:gd name="connsiteY0" fmla="*/ 41085 h 675075"/>
                <a:gd name="connsiteX1" fmla="*/ 117294 w 480277"/>
                <a:gd name="connsiteY1" fmla="*/ 280202 h 675075"/>
                <a:gd name="connsiteX2" fmla="*/ 437697 w 480277"/>
                <a:gd name="connsiteY2" fmla="*/ 280202 h 675075"/>
                <a:gd name="connsiteX3" fmla="*/ 437697 w 480277"/>
                <a:gd name="connsiteY3" fmla="*/ 41085 h 675075"/>
                <a:gd name="connsiteX4" fmla="*/ 139053 w 480277"/>
                <a:gd name="connsiteY4" fmla="*/ 0 h 675075"/>
                <a:gd name="connsiteX5" fmla="*/ 480277 w 480277"/>
                <a:gd name="connsiteY5" fmla="*/ 0 h 675075"/>
                <a:gd name="connsiteX6" fmla="*/ 480277 w 480277"/>
                <a:gd name="connsiteY6" fmla="*/ 675075 h 675075"/>
                <a:gd name="connsiteX7" fmla="*/ 417160 w 480277"/>
                <a:gd name="connsiteY7" fmla="*/ 675075 h 675075"/>
                <a:gd name="connsiteX8" fmla="*/ 250737 w 480277"/>
                <a:gd name="connsiteY8" fmla="*/ 508652 h 675075"/>
                <a:gd name="connsiteX9" fmla="*/ 84314 w 480277"/>
                <a:gd name="connsiteY9" fmla="*/ 675075 h 675075"/>
                <a:gd name="connsiteX10" fmla="*/ 0 w 480277"/>
                <a:gd name="connsiteY10" fmla="*/ 675075 h 675075"/>
                <a:gd name="connsiteX11" fmla="*/ 0 w 480277"/>
                <a:gd name="connsiteY11" fmla="*/ 518953 h 675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0277" h="675075">
                  <a:moveTo>
                    <a:pt x="180664" y="41085"/>
                  </a:moveTo>
                  <a:lnTo>
                    <a:pt x="117294" y="280202"/>
                  </a:lnTo>
                  <a:lnTo>
                    <a:pt x="437697" y="280202"/>
                  </a:lnTo>
                  <a:lnTo>
                    <a:pt x="437697" y="41085"/>
                  </a:lnTo>
                  <a:close/>
                  <a:moveTo>
                    <a:pt x="139053" y="0"/>
                  </a:moveTo>
                  <a:lnTo>
                    <a:pt x="480277" y="0"/>
                  </a:lnTo>
                  <a:lnTo>
                    <a:pt x="480277" y="675075"/>
                  </a:lnTo>
                  <a:lnTo>
                    <a:pt x="417160" y="675075"/>
                  </a:lnTo>
                  <a:cubicBezTo>
                    <a:pt x="417160" y="583162"/>
                    <a:pt x="342650" y="508652"/>
                    <a:pt x="250737" y="508652"/>
                  </a:cubicBezTo>
                  <a:cubicBezTo>
                    <a:pt x="158824" y="508652"/>
                    <a:pt x="84314" y="583162"/>
                    <a:pt x="84314" y="675075"/>
                  </a:cubicBezTo>
                  <a:lnTo>
                    <a:pt x="0" y="675075"/>
                  </a:lnTo>
                  <a:lnTo>
                    <a:pt x="0" y="51895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9" name="フリーフォーム: 図形 468">
              <a:extLst>
                <a:ext uri="{FF2B5EF4-FFF2-40B4-BE49-F238E27FC236}">
                  <a16:creationId xmlns:a16="http://schemas.microsoft.com/office/drawing/2014/main" id="{1CAB4A9E-7AFD-4DAD-802D-80A82FBD3361}"/>
                </a:ext>
              </a:extLst>
            </p:cNvPr>
            <p:cNvSpPr/>
            <p:nvPr/>
          </p:nvSpPr>
          <p:spPr bwMode="auto">
            <a:xfrm>
              <a:off x="8049429" y="1965228"/>
              <a:ext cx="314456" cy="314456"/>
            </a:xfrm>
            <a:custGeom>
              <a:avLst/>
              <a:gdLst>
                <a:gd name="connsiteX0" fmla="*/ 157228 w 314456"/>
                <a:gd name="connsiteY0" fmla="*/ 81457 h 314456"/>
                <a:gd name="connsiteX1" fmla="*/ 81457 w 314456"/>
                <a:gd name="connsiteY1" fmla="*/ 157228 h 314456"/>
                <a:gd name="connsiteX2" fmla="*/ 157228 w 314456"/>
                <a:gd name="connsiteY2" fmla="*/ 232999 h 314456"/>
                <a:gd name="connsiteX3" fmla="*/ 232999 w 314456"/>
                <a:gd name="connsiteY3" fmla="*/ 157228 h 314456"/>
                <a:gd name="connsiteX4" fmla="*/ 157228 w 314456"/>
                <a:gd name="connsiteY4" fmla="*/ 81457 h 314456"/>
                <a:gd name="connsiteX5" fmla="*/ 157228 w 314456"/>
                <a:gd name="connsiteY5" fmla="*/ 0 h 314456"/>
                <a:gd name="connsiteX6" fmla="*/ 314456 w 314456"/>
                <a:gd name="connsiteY6" fmla="*/ 157228 h 314456"/>
                <a:gd name="connsiteX7" fmla="*/ 157228 w 314456"/>
                <a:gd name="connsiteY7" fmla="*/ 314456 h 314456"/>
                <a:gd name="connsiteX8" fmla="*/ 0 w 314456"/>
                <a:gd name="connsiteY8" fmla="*/ 157228 h 314456"/>
                <a:gd name="connsiteX9" fmla="*/ 157228 w 314456"/>
                <a:gd name="connsiteY9" fmla="*/ 0 h 314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4456" h="314456">
                  <a:moveTo>
                    <a:pt x="157228" y="81457"/>
                  </a:moveTo>
                  <a:cubicBezTo>
                    <a:pt x="115381" y="81457"/>
                    <a:pt x="81457" y="115381"/>
                    <a:pt x="81457" y="157228"/>
                  </a:cubicBezTo>
                  <a:cubicBezTo>
                    <a:pt x="81457" y="199075"/>
                    <a:pt x="115381" y="232999"/>
                    <a:pt x="157228" y="232999"/>
                  </a:cubicBezTo>
                  <a:cubicBezTo>
                    <a:pt x="199075" y="232999"/>
                    <a:pt x="232999" y="199075"/>
                    <a:pt x="232999" y="157228"/>
                  </a:cubicBezTo>
                  <a:cubicBezTo>
                    <a:pt x="232999" y="115381"/>
                    <a:pt x="199075" y="81457"/>
                    <a:pt x="157228" y="81457"/>
                  </a:cubicBezTo>
                  <a:close/>
                  <a:moveTo>
                    <a:pt x="157228" y="0"/>
                  </a:moveTo>
                  <a:cubicBezTo>
                    <a:pt x="244063" y="0"/>
                    <a:pt x="314456" y="70393"/>
                    <a:pt x="314456" y="157228"/>
                  </a:cubicBezTo>
                  <a:cubicBezTo>
                    <a:pt x="314456" y="244063"/>
                    <a:pt x="244063" y="314456"/>
                    <a:pt x="157228" y="314456"/>
                  </a:cubicBezTo>
                  <a:cubicBezTo>
                    <a:pt x="70393" y="314456"/>
                    <a:pt x="0" y="244063"/>
                    <a:pt x="0" y="157228"/>
                  </a:cubicBezTo>
                  <a:cubicBezTo>
                    <a:pt x="0" y="70393"/>
                    <a:pt x="70393" y="0"/>
                    <a:pt x="15722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0" name="フリーフォーム: 図形 469">
              <a:extLst>
                <a:ext uri="{FF2B5EF4-FFF2-40B4-BE49-F238E27FC236}">
                  <a16:creationId xmlns:a16="http://schemas.microsoft.com/office/drawing/2014/main" id="{9793F4C5-B962-48CA-BBE1-88586845BDCB}"/>
                </a:ext>
              </a:extLst>
            </p:cNvPr>
            <p:cNvSpPr/>
            <p:nvPr/>
          </p:nvSpPr>
          <p:spPr bwMode="auto">
            <a:xfrm>
              <a:off x="9074172" y="1965228"/>
              <a:ext cx="314456" cy="314456"/>
            </a:xfrm>
            <a:custGeom>
              <a:avLst/>
              <a:gdLst>
                <a:gd name="connsiteX0" fmla="*/ 157228 w 314456"/>
                <a:gd name="connsiteY0" fmla="*/ 81457 h 314456"/>
                <a:gd name="connsiteX1" fmla="*/ 81457 w 314456"/>
                <a:gd name="connsiteY1" fmla="*/ 157228 h 314456"/>
                <a:gd name="connsiteX2" fmla="*/ 157228 w 314456"/>
                <a:gd name="connsiteY2" fmla="*/ 232999 h 314456"/>
                <a:gd name="connsiteX3" fmla="*/ 232999 w 314456"/>
                <a:gd name="connsiteY3" fmla="*/ 157228 h 314456"/>
                <a:gd name="connsiteX4" fmla="*/ 157228 w 314456"/>
                <a:gd name="connsiteY4" fmla="*/ 81457 h 314456"/>
                <a:gd name="connsiteX5" fmla="*/ 157228 w 314456"/>
                <a:gd name="connsiteY5" fmla="*/ 0 h 314456"/>
                <a:gd name="connsiteX6" fmla="*/ 314456 w 314456"/>
                <a:gd name="connsiteY6" fmla="*/ 157228 h 314456"/>
                <a:gd name="connsiteX7" fmla="*/ 157228 w 314456"/>
                <a:gd name="connsiteY7" fmla="*/ 314456 h 314456"/>
                <a:gd name="connsiteX8" fmla="*/ 0 w 314456"/>
                <a:gd name="connsiteY8" fmla="*/ 157228 h 314456"/>
                <a:gd name="connsiteX9" fmla="*/ 157228 w 314456"/>
                <a:gd name="connsiteY9" fmla="*/ 0 h 314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4456" h="314456">
                  <a:moveTo>
                    <a:pt x="157228" y="81457"/>
                  </a:moveTo>
                  <a:cubicBezTo>
                    <a:pt x="115381" y="81457"/>
                    <a:pt x="81457" y="115381"/>
                    <a:pt x="81457" y="157228"/>
                  </a:cubicBezTo>
                  <a:cubicBezTo>
                    <a:pt x="81457" y="199075"/>
                    <a:pt x="115381" y="232999"/>
                    <a:pt x="157228" y="232999"/>
                  </a:cubicBezTo>
                  <a:cubicBezTo>
                    <a:pt x="199075" y="232999"/>
                    <a:pt x="232999" y="199075"/>
                    <a:pt x="232999" y="157228"/>
                  </a:cubicBezTo>
                  <a:cubicBezTo>
                    <a:pt x="232999" y="115381"/>
                    <a:pt x="199075" y="81457"/>
                    <a:pt x="157228" y="81457"/>
                  </a:cubicBezTo>
                  <a:close/>
                  <a:moveTo>
                    <a:pt x="157228" y="0"/>
                  </a:moveTo>
                  <a:cubicBezTo>
                    <a:pt x="244063" y="0"/>
                    <a:pt x="314456" y="70393"/>
                    <a:pt x="314456" y="157228"/>
                  </a:cubicBezTo>
                  <a:cubicBezTo>
                    <a:pt x="314456" y="244063"/>
                    <a:pt x="244063" y="314456"/>
                    <a:pt x="157228" y="314456"/>
                  </a:cubicBezTo>
                  <a:cubicBezTo>
                    <a:pt x="70393" y="314456"/>
                    <a:pt x="0" y="244063"/>
                    <a:pt x="0" y="157228"/>
                  </a:cubicBezTo>
                  <a:cubicBezTo>
                    <a:pt x="0" y="70393"/>
                    <a:pt x="70393" y="0"/>
                    <a:pt x="15722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1" name="フリーフォーム: 図形 470">
              <a:extLst>
                <a:ext uri="{FF2B5EF4-FFF2-40B4-BE49-F238E27FC236}">
                  <a16:creationId xmlns:a16="http://schemas.microsoft.com/office/drawing/2014/main" id="{7136ACBE-EF7B-454C-BC80-5B303FEB3649}"/>
                </a:ext>
              </a:extLst>
            </p:cNvPr>
            <p:cNvSpPr/>
            <p:nvPr/>
          </p:nvSpPr>
          <p:spPr bwMode="auto">
            <a:xfrm>
              <a:off x="8502938" y="1337597"/>
              <a:ext cx="983164" cy="784859"/>
            </a:xfrm>
            <a:custGeom>
              <a:avLst/>
              <a:gdLst>
                <a:gd name="connsiteX0" fmla="*/ 0 w 845641"/>
                <a:gd name="connsiteY0" fmla="*/ 0 h 675075"/>
                <a:gd name="connsiteX1" fmla="*/ 78304 w 845641"/>
                <a:gd name="connsiteY1" fmla="*/ 0 h 675075"/>
                <a:gd name="connsiteX2" fmla="*/ 78304 w 845641"/>
                <a:gd name="connsiteY2" fmla="*/ 450050 h 675075"/>
                <a:gd name="connsiteX3" fmla="*/ 845641 w 845641"/>
                <a:gd name="connsiteY3" fmla="*/ 450050 h 675075"/>
                <a:gd name="connsiteX4" fmla="*/ 845641 w 845641"/>
                <a:gd name="connsiteY4" fmla="*/ 675075 h 675075"/>
                <a:gd name="connsiteX5" fmla="*/ 792990 w 845641"/>
                <a:gd name="connsiteY5" fmla="*/ 675075 h 675075"/>
                <a:gd name="connsiteX6" fmla="*/ 626567 w 845641"/>
                <a:gd name="connsiteY6" fmla="*/ 508652 h 675075"/>
                <a:gd name="connsiteX7" fmla="*/ 460144 w 845641"/>
                <a:gd name="connsiteY7" fmla="*/ 675075 h 675075"/>
                <a:gd name="connsiteX8" fmla="*/ 0 w 845641"/>
                <a:gd name="connsiteY8" fmla="*/ 675075 h 675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45641" h="675075">
                  <a:moveTo>
                    <a:pt x="0" y="0"/>
                  </a:moveTo>
                  <a:lnTo>
                    <a:pt x="78304" y="0"/>
                  </a:lnTo>
                  <a:lnTo>
                    <a:pt x="78304" y="450050"/>
                  </a:lnTo>
                  <a:lnTo>
                    <a:pt x="845641" y="450050"/>
                  </a:lnTo>
                  <a:lnTo>
                    <a:pt x="845641" y="675075"/>
                  </a:lnTo>
                  <a:lnTo>
                    <a:pt x="792990" y="675075"/>
                  </a:lnTo>
                  <a:cubicBezTo>
                    <a:pt x="792990" y="583162"/>
                    <a:pt x="718480" y="508652"/>
                    <a:pt x="626567" y="508652"/>
                  </a:cubicBezTo>
                  <a:cubicBezTo>
                    <a:pt x="534654" y="508652"/>
                    <a:pt x="460144" y="583162"/>
                    <a:pt x="460144" y="675075"/>
                  </a:cubicBezTo>
                  <a:lnTo>
                    <a:pt x="0" y="67507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A5356BE-FC00-4A43-BDB1-2EAEAEC48AB4}"/>
              </a:ext>
            </a:extLst>
          </p:cNvPr>
          <p:cNvGrpSpPr/>
          <p:nvPr/>
        </p:nvGrpSpPr>
        <p:grpSpPr>
          <a:xfrm>
            <a:off x="425875" y="3194942"/>
            <a:ext cx="1581953" cy="807791"/>
            <a:chOff x="425875" y="3194942"/>
            <a:chExt cx="1581953" cy="807791"/>
          </a:xfrm>
          <a:solidFill>
            <a:schemeClr val="tx1"/>
          </a:solidFill>
        </p:grpSpPr>
        <p:sp>
          <p:nvSpPr>
            <p:cNvPr id="481" name="フリーフォーム: 図形 480">
              <a:extLst>
                <a:ext uri="{FF2B5EF4-FFF2-40B4-BE49-F238E27FC236}">
                  <a16:creationId xmlns:a16="http://schemas.microsoft.com/office/drawing/2014/main" id="{F8B4C103-AADF-4937-A99A-14B32EC50E16}"/>
                </a:ext>
              </a:extLst>
            </p:cNvPr>
            <p:cNvSpPr/>
            <p:nvPr/>
          </p:nvSpPr>
          <p:spPr>
            <a:xfrm>
              <a:off x="425875" y="3350004"/>
              <a:ext cx="1554370" cy="540160"/>
            </a:xfrm>
            <a:custGeom>
              <a:avLst/>
              <a:gdLst>
                <a:gd name="connsiteX0" fmla="*/ 1447558 w 1554370"/>
                <a:gd name="connsiteY0" fmla="*/ 452058 h 540160"/>
                <a:gd name="connsiteX1" fmla="*/ 1554370 w 1554370"/>
                <a:gd name="connsiteY1" fmla="*/ 452058 h 540160"/>
                <a:gd name="connsiteX2" fmla="*/ 1554370 w 1554370"/>
                <a:gd name="connsiteY2" fmla="*/ 540160 h 540160"/>
                <a:gd name="connsiteX3" fmla="*/ 1470230 w 1554370"/>
                <a:gd name="connsiteY3" fmla="*/ 540160 h 540160"/>
                <a:gd name="connsiteX4" fmla="*/ 1472561 w 1554370"/>
                <a:gd name="connsiteY4" fmla="*/ 528612 h 540160"/>
                <a:gd name="connsiteX5" fmla="*/ 1461187 w 1554370"/>
                <a:gd name="connsiteY5" fmla="*/ 472273 h 540160"/>
                <a:gd name="connsiteX6" fmla="*/ 187104 w 1554370"/>
                <a:gd name="connsiteY6" fmla="*/ 32306 h 540160"/>
                <a:gd name="connsiteX7" fmla="*/ 58126 w 1554370"/>
                <a:gd name="connsiteY7" fmla="*/ 244061 h 540160"/>
                <a:gd name="connsiteX8" fmla="*/ 58126 w 1554370"/>
                <a:gd name="connsiteY8" fmla="*/ 282150 h 540160"/>
                <a:gd name="connsiteX9" fmla="*/ 328133 w 1554370"/>
                <a:gd name="connsiteY9" fmla="*/ 282150 h 540160"/>
                <a:gd name="connsiteX10" fmla="*/ 328133 w 1554370"/>
                <a:gd name="connsiteY10" fmla="*/ 32306 h 540160"/>
                <a:gd name="connsiteX11" fmla="*/ 149207 w 1554370"/>
                <a:gd name="connsiteY11" fmla="*/ 0 h 540160"/>
                <a:gd name="connsiteX12" fmla="*/ 459389 w 1554370"/>
                <a:gd name="connsiteY12" fmla="*/ 0 h 540160"/>
                <a:gd name="connsiteX13" fmla="*/ 459389 w 1554370"/>
                <a:gd name="connsiteY13" fmla="*/ 452058 h 540160"/>
                <a:gd name="connsiteX14" fmla="*/ 1208087 w 1554370"/>
                <a:gd name="connsiteY14" fmla="*/ 452058 h 540160"/>
                <a:gd name="connsiteX15" fmla="*/ 1194458 w 1554370"/>
                <a:gd name="connsiteY15" fmla="*/ 472273 h 540160"/>
                <a:gd name="connsiteX16" fmla="*/ 1183084 w 1554370"/>
                <a:gd name="connsiteY16" fmla="*/ 528612 h 540160"/>
                <a:gd name="connsiteX17" fmla="*/ 1185415 w 1554370"/>
                <a:gd name="connsiteY17" fmla="*/ 540160 h 540160"/>
                <a:gd name="connsiteX18" fmla="*/ 459389 w 1554370"/>
                <a:gd name="connsiteY18" fmla="*/ 540160 h 540160"/>
                <a:gd name="connsiteX19" fmla="*/ 394128 w 1554370"/>
                <a:gd name="connsiteY19" fmla="*/ 540160 h 540160"/>
                <a:gd name="connsiteX20" fmla="*/ 396459 w 1554370"/>
                <a:gd name="connsiteY20" fmla="*/ 528612 h 540160"/>
                <a:gd name="connsiteX21" fmla="*/ 251721 w 1554370"/>
                <a:gd name="connsiteY21" fmla="*/ 383873 h 540160"/>
                <a:gd name="connsiteX22" fmla="*/ 106982 w 1554370"/>
                <a:gd name="connsiteY22" fmla="*/ 528612 h 540160"/>
                <a:gd name="connsiteX23" fmla="*/ 109313 w 1554370"/>
                <a:gd name="connsiteY23" fmla="*/ 540160 h 540160"/>
                <a:gd name="connsiteX24" fmla="*/ 0 w 1554370"/>
                <a:gd name="connsiteY24" fmla="*/ 540160 h 540160"/>
                <a:gd name="connsiteX25" fmla="*/ 0 w 1554370"/>
                <a:gd name="connsiteY25" fmla="*/ 258434 h 540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54370" h="540160">
                  <a:moveTo>
                    <a:pt x="1447558" y="452058"/>
                  </a:moveTo>
                  <a:lnTo>
                    <a:pt x="1554370" y="452058"/>
                  </a:lnTo>
                  <a:lnTo>
                    <a:pt x="1554370" y="540160"/>
                  </a:lnTo>
                  <a:lnTo>
                    <a:pt x="1470230" y="540160"/>
                  </a:lnTo>
                  <a:lnTo>
                    <a:pt x="1472561" y="528612"/>
                  </a:lnTo>
                  <a:cubicBezTo>
                    <a:pt x="1472561" y="508627"/>
                    <a:pt x="1468511" y="489589"/>
                    <a:pt x="1461187" y="472273"/>
                  </a:cubicBezTo>
                  <a:close/>
                  <a:moveTo>
                    <a:pt x="187104" y="32306"/>
                  </a:moveTo>
                  <a:lnTo>
                    <a:pt x="58126" y="244061"/>
                  </a:lnTo>
                  <a:lnTo>
                    <a:pt x="58126" y="282150"/>
                  </a:lnTo>
                  <a:lnTo>
                    <a:pt x="328133" y="282150"/>
                  </a:lnTo>
                  <a:lnTo>
                    <a:pt x="328133" y="32306"/>
                  </a:lnTo>
                  <a:close/>
                  <a:moveTo>
                    <a:pt x="149207" y="0"/>
                  </a:moveTo>
                  <a:lnTo>
                    <a:pt x="459389" y="0"/>
                  </a:lnTo>
                  <a:lnTo>
                    <a:pt x="459389" y="452058"/>
                  </a:lnTo>
                  <a:lnTo>
                    <a:pt x="1208087" y="452058"/>
                  </a:lnTo>
                  <a:lnTo>
                    <a:pt x="1194458" y="472273"/>
                  </a:lnTo>
                  <a:cubicBezTo>
                    <a:pt x="1187134" y="489589"/>
                    <a:pt x="1183084" y="508627"/>
                    <a:pt x="1183084" y="528612"/>
                  </a:cubicBezTo>
                  <a:lnTo>
                    <a:pt x="1185415" y="540160"/>
                  </a:lnTo>
                  <a:lnTo>
                    <a:pt x="459389" y="540160"/>
                  </a:lnTo>
                  <a:lnTo>
                    <a:pt x="394128" y="540160"/>
                  </a:lnTo>
                  <a:lnTo>
                    <a:pt x="396459" y="528612"/>
                  </a:lnTo>
                  <a:cubicBezTo>
                    <a:pt x="396459" y="448674"/>
                    <a:pt x="331658" y="383873"/>
                    <a:pt x="251721" y="383873"/>
                  </a:cubicBezTo>
                  <a:cubicBezTo>
                    <a:pt x="171783" y="383873"/>
                    <a:pt x="106982" y="448674"/>
                    <a:pt x="106982" y="528612"/>
                  </a:cubicBezTo>
                  <a:lnTo>
                    <a:pt x="109313" y="540160"/>
                  </a:lnTo>
                  <a:lnTo>
                    <a:pt x="0" y="540160"/>
                  </a:lnTo>
                  <a:lnTo>
                    <a:pt x="0" y="25843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2" name="フリーフォーム: 図形 481">
              <a:extLst>
                <a:ext uri="{FF2B5EF4-FFF2-40B4-BE49-F238E27FC236}">
                  <a16:creationId xmlns:a16="http://schemas.microsoft.com/office/drawing/2014/main" id="{29197373-7C64-4595-BE66-97A81318106A}"/>
                </a:ext>
              </a:extLst>
            </p:cNvPr>
            <p:cNvSpPr/>
            <p:nvPr/>
          </p:nvSpPr>
          <p:spPr>
            <a:xfrm>
              <a:off x="1631948" y="3759235"/>
              <a:ext cx="243498" cy="243498"/>
            </a:xfrm>
            <a:custGeom>
              <a:avLst/>
              <a:gdLst>
                <a:gd name="connsiteX0" fmla="*/ 211120 w 422240"/>
                <a:gd name="connsiteY0" fmla="*/ 96820 h 422240"/>
                <a:gd name="connsiteX1" fmla="*/ 96820 w 422240"/>
                <a:gd name="connsiteY1" fmla="*/ 211120 h 422240"/>
                <a:gd name="connsiteX2" fmla="*/ 211120 w 422240"/>
                <a:gd name="connsiteY2" fmla="*/ 325420 h 422240"/>
                <a:gd name="connsiteX3" fmla="*/ 325420 w 422240"/>
                <a:gd name="connsiteY3" fmla="*/ 211120 h 422240"/>
                <a:gd name="connsiteX4" fmla="*/ 211120 w 422240"/>
                <a:gd name="connsiteY4" fmla="*/ 96820 h 422240"/>
                <a:gd name="connsiteX5" fmla="*/ 211120 w 422240"/>
                <a:gd name="connsiteY5" fmla="*/ 0 h 422240"/>
                <a:gd name="connsiteX6" fmla="*/ 422240 w 422240"/>
                <a:gd name="connsiteY6" fmla="*/ 211120 h 422240"/>
                <a:gd name="connsiteX7" fmla="*/ 211120 w 422240"/>
                <a:gd name="connsiteY7" fmla="*/ 422240 h 422240"/>
                <a:gd name="connsiteX8" fmla="*/ 0 w 422240"/>
                <a:gd name="connsiteY8" fmla="*/ 211120 h 422240"/>
                <a:gd name="connsiteX9" fmla="*/ 211120 w 422240"/>
                <a:gd name="connsiteY9" fmla="*/ 0 h 42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2240" h="422240">
                  <a:moveTo>
                    <a:pt x="211120" y="96820"/>
                  </a:moveTo>
                  <a:cubicBezTo>
                    <a:pt x="147994" y="96820"/>
                    <a:pt x="96820" y="147994"/>
                    <a:pt x="96820" y="211120"/>
                  </a:cubicBezTo>
                  <a:cubicBezTo>
                    <a:pt x="96820" y="274246"/>
                    <a:pt x="147994" y="325420"/>
                    <a:pt x="211120" y="325420"/>
                  </a:cubicBezTo>
                  <a:cubicBezTo>
                    <a:pt x="274246" y="325420"/>
                    <a:pt x="325420" y="274246"/>
                    <a:pt x="325420" y="211120"/>
                  </a:cubicBezTo>
                  <a:cubicBezTo>
                    <a:pt x="325420" y="147994"/>
                    <a:pt x="274246" y="96820"/>
                    <a:pt x="211120" y="96820"/>
                  </a:cubicBezTo>
                  <a:close/>
                  <a:moveTo>
                    <a:pt x="211120" y="0"/>
                  </a:moveTo>
                  <a:cubicBezTo>
                    <a:pt x="327718" y="0"/>
                    <a:pt x="422240" y="94522"/>
                    <a:pt x="422240" y="211120"/>
                  </a:cubicBezTo>
                  <a:cubicBezTo>
                    <a:pt x="422240" y="327718"/>
                    <a:pt x="327718" y="422240"/>
                    <a:pt x="211120" y="422240"/>
                  </a:cubicBezTo>
                  <a:cubicBezTo>
                    <a:pt x="94522" y="422240"/>
                    <a:pt x="0" y="327718"/>
                    <a:pt x="0" y="211120"/>
                  </a:cubicBezTo>
                  <a:cubicBezTo>
                    <a:pt x="0" y="94522"/>
                    <a:pt x="94522" y="0"/>
                    <a:pt x="21112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3" name="フリーフォーム: 図形 482">
              <a:extLst>
                <a:ext uri="{FF2B5EF4-FFF2-40B4-BE49-F238E27FC236}">
                  <a16:creationId xmlns:a16="http://schemas.microsoft.com/office/drawing/2014/main" id="{0788890E-D356-4C2D-B374-9E2D9B97EE4B}"/>
                </a:ext>
              </a:extLst>
            </p:cNvPr>
            <p:cNvSpPr/>
            <p:nvPr/>
          </p:nvSpPr>
          <p:spPr>
            <a:xfrm>
              <a:off x="555846" y="3759235"/>
              <a:ext cx="243498" cy="243498"/>
            </a:xfrm>
            <a:custGeom>
              <a:avLst/>
              <a:gdLst>
                <a:gd name="connsiteX0" fmla="*/ 211120 w 422240"/>
                <a:gd name="connsiteY0" fmla="*/ 96820 h 422240"/>
                <a:gd name="connsiteX1" fmla="*/ 96820 w 422240"/>
                <a:gd name="connsiteY1" fmla="*/ 211120 h 422240"/>
                <a:gd name="connsiteX2" fmla="*/ 211120 w 422240"/>
                <a:gd name="connsiteY2" fmla="*/ 325420 h 422240"/>
                <a:gd name="connsiteX3" fmla="*/ 325420 w 422240"/>
                <a:gd name="connsiteY3" fmla="*/ 211120 h 422240"/>
                <a:gd name="connsiteX4" fmla="*/ 211120 w 422240"/>
                <a:gd name="connsiteY4" fmla="*/ 96820 h 422240"/>
                <a:gd name="connsiteX5" fmla="*/ 211120 w 422240"/>
                <a:gd name="connsiteY5" fmla="*/ 0 h 422240"/>
                <a:gd name="connsiteX6" fmla="*/ 422240 w 422240"/>
                <a:gd name="connsiteY6" fmla="*/ 211120 h 422240"/>
                <a:gd name="connsiteX7" fmla="*/ 211120 w 422240"/>
                <a:gd name="connsiteY7" fmla="*/ 422240 h 422240"/>
                <a:gd name="connsiteX8" fmla="*/ 0 w 422240"/>
                <a:gd name="connsiteY8" fmla="*/ 211120 h 422240"/>
                <a:gd name="connsiteX9" fmla="*/ 211120 w 422240"/>
                <a:gd name="connsiteY9" fmla="*/ 0 h 42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2240" h="422240">
                  <a:moveTo>
                    <a:pt x="211120" y="96820"/>
                  </a:moveTo>
                  <a:cubicBezTo>
                    <a:pt x="147994" y="96820"/>
                    <a:pt x="96820" y="147994"/>
                    <a:pt x="96820" y="211120"/>
                  </a:cubicBezTo>
                  <a:cubicBezTo>
                    <a:pt x="96820" y="274246"/>
                    <a:pt x="147994" y="325420"/>
                    <a:pt x="211120" y="325420"/>
                  </a:cubicBezTo>
                  <a:cubicBezTo>
                    <a:pt x="274246" y="325420"/>
                    <a:pt x="325420" y="274246"/>
                    <a:pt x="325420" y="211120"/>
                  </a:cubicBezTo>
                  <a:cubicBezTo>
                    <a:pt x="325420" y="147994"/>
                    <a:pt x="274246" y="96820"/>
                    <a:pt x="211120" y="96820"/>
                  </a:cubicBezTo>
                  <a:close/>
                  <a:moveTo>
                    <a:pt x="211120" y="0"/>
                  </a:moveTo>
                  <a:cubicBezTo>
                    <a:pt x="327718" y="0"/>
                    <a:pt x="422240" y="94522"/>
                    <a:pt x="422240" y="211120"/>
                  </a:cubicBezTo>
                  <a:cubicBezTo>
                    <a:pt x="422240" y="327718"/>
                    <a:pt x="327718" y="422240"/>
                    <a:pt x="211120" y="422240"/>
                  </a:cubicBezTo>
                  <a:cubicBezTo>
                    <a:pt x="94522" y="422240"/>
                    <a:pt x="0" y="327718"/>
                    <a:pt x="0" y="211120"/>
                  </a:cubicBezTo>
                  <a:cubicBezTo>
                    <a:pt x="0" y="94522"/>
                    <a:pt x="94522" y="0"/>
                    <a:pt x="21112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4" name="フリーフォーム: 図形 483">
              <a:extLst>
                <a:ext uri="{FF2B5EF4-FFF2-40B4-BE49-F238E27FC236}">
                  <a16:creationId xmlns:a16="http://schemas.microsoft.com/office/drawing/2014/main" id="{589134D2-FB9A-42DF-B4DB-FC165D33B4B4}"/>
                </a:ext>
              </a:extLst>
            </p:cNvPr>
            <p:cNvSpPr/>
            <p:nvPr/>
          </p:nvSpPr>
          <p:spPr>
            <a:xfrm>
              <a:off x="919140" y="3194942"/>
              <a:ext cx="1088688" cy="584160"/>
            </a:xfrm>
            <a:custGeom>
              <a:avLst/>
              <a:gdLst>
                <a:gd name="connsiteX0" fmla="*/ 0 w 1088688"/>
                <a:gd name="connsiteY0" fmla="*/ 0 h 525637"/>
                <a:gd name="connsiteX1" fmla="*/ 1088688 w 1088688"/>
                <a:gd name="connsiteY1" fmla="*/ 0 h 525637"/>
                <a:gd name="connsiteX2" fmla="*/ 1088688 w 1088688"/>
                <a:gd name="connsiteY2" fmla="*/ 92997 h 525637"/>
                <a:gd name="connsiteX3" fmla="*/ 1088688 w 1088688"/>
                <a:gd name="connsiteY3" fmla="*/ 133350 h 525637"/>
                <a:gd name="connsiteX4" fmla="*/ 1088688 w 1088688"/>
                <a:gd name="connsiteY4" fmla="*/ 151652 h 525637"/>
                <a:gd name="connsiteX5" fmla="*/ 1088688 w 1088688"/>
                <a:gd name="connsiteY5" fmla="*/ 226347 h 525637"/>
                <a:gd name="connsiteX6" fmla="*/ 1088688 w 1088688"/>
                <a:gd name="connsiteY6" fmla="*/ 244649 h 525637"/>
                <a:gd name="connsiteX7" fmla="*/ 1088688 w 1088688"/>
                <a:gd name="connsiteY7" fmla="*/ 280988 h 525637"/>
                <a:gd name="connsiteX8" fmla="*/ 1088688 w 1088688"/>
                <a:gd name="connsiteY8" fmla="*/ 285002 h 525637"/>
                <a:gd name="connsiteX9" fmla="*/ 1088688 w 1088688"/>
                <a:gd name="connsiteY9" fmla="*/ 373985 h 525637"/>
                <a:gd name="connsiteX10" fmla="*/ 1088688 w 1088688"/>
                <a:gd name="connsiteY10" fmla="*/ 377999 h 525637"/>
                <a:gd name="connsiteX11" fmla="*/ 1088688 w 1088688"/>
                <a:gd name="connsiteY11" fmla="*/ 432640 h 525637"/>
                <a:gd name="connsiteX12" fmla="*/ 1088688 w 1088688"/>
                <a:gd name="connsiteY12" fmla="*/ 525637 h 525637"/>
                <a:gd name="connsiteX13" fmla="*/ 933834 w 1088688"/>
                <a:gd name="connsiteY13" fmla="*/ 525637 h 525637"/>
                <a:gd name="connsiteX14" fmla="*/ 933290 w 1088688"/>
                <a:gd name="connsiteY14" fmla="*/ 524829 h 525637"/>
                <a:gd name="connsiteX15" fmla="*/ 835111 w 1088688"/>
                <a:gd name="connsiteY15" fmla="*/ 484162 h 525637"/>
                <a:gd name="connsiteX16" fmla="*/ 736931 w 1088688"/>
                <a:gd name="connsiteY16" fmla="*/ 524829 h 525637"/>
                <a:gd name="connsiteX17" fmla="*/ 736387 w 1088688"/>
                <a:gd name="connsiteY17" fmla="*/ 525637 h 525637"/>
                <a:gd name="connsiteX18" fmla="*/ 0 w 1088688"/>
                <a:gd name="connsiteY18" fmla="*/ 525637 h 525637"/>
                <a:gd name="connsiteX19" fmla="*/ 0 w 1088688"/>
                <a:gd name="connsiteY19" fmla="*/ 432640 h 525637"/>
                <a:gd name="connsiteX20" fmla="*/ 0 w 1088688"/>
                <a:gd name="connsiteY20" fmla="*/ 377999 h 525637"/>
                <a:gd name="connsiteX21" fmla="*/ 0 w 1088688"/>
                <a:gd name="connsiteY21" fmla="*/ 373985 h 525637"/>
                <a:gd name="connsiteX22" fmla="*/ 0 w 1088688"/>
                <a:gd name="connsiteY22" fmla="*/ 285002 h 525637"/>
                <a:gd name="connsiteX23" fmla="*/ 0 w 1088688"/>
                <a:gd name="connsiteY23" fmla="*/ 280988 h 525637"/>
                <a:gd name="connsiteX24" fmla="*/ 0 w 1088688"/>
                <a:gd name="connsiteY24" fmla="*/ 244649 h 525637"/>
                <a:gd name="connsiteX25" fmla="*/ 0 w 1088688"/>
                <a:gd name="connsiteY25" fmla="*/ 226347 h 525637"/>
                <a:gd name="connsiteX26" fmla="*/ 0 w 1088688"/>
                <a:gd name="connsiteY26" fmla="*/ 151652 h 525637"/>
                <a:gd name="connsiteX27" fmla="*/ 0 w 1088688"/>
                <a:gd name="connsiteY27" fmla="*/ 133350 h 525637"/>
                <a:gd name="connsiteX28" fmla="*/ 0 w 1088688"/>
                <a:gd name="connsiteY28" fmla="*/ 92997 h 525637"/>
                <a:gd name="connsiteX0" fmla="*/ 0 w 1088688"/>
                <a:gd name="connsiteY0" fmla="*/ 0 h 525637"/>
                <a:gd name="connsiteX1" fmla="*/ 1088688 w 1088688"/>
                <a:gd name="connsiteY1" fmla="*/ 0 h 525637"/>
                <a:gd name="connsiteX2" fmla="*/ 1088688 w 1088688"/>
                <a:gd name="connsiteY2" fmla="*/ 92997 h 525637"/>
                <a:gd name="connsiteX3" fmla="*/ 1088688 w 1088688"/>
                <a:gd name="connsiteY3" fmla="*/ 133350 h 525637"/>
                <a:gd name="connsiteX4" fmla="*/ 1088688 w 1088688"/>
                <a:gd name="connsiteY4" fmla="*/ 151652 h 525637"/>
                <a:gd name="connsiteX5" fmla="*/ 1088688 w 1088688"/>
                <a:gd name="connsiteY5" fmla="*/ 226347 h 525637"/>
                <a:gd name="connsiteX6" fmla="*/ 1088688 w 1088688"/>
                <a:gd name="connsiteY6" fmla="*/ 244649 h 525637"/>
                <a:gd name="connsiteX7" fmla="*/ 1088688 w 1088688"/>
                <a:gd name="connsiteY7" fmla="*/ 280988 h 525637"/>
                <a:gd name="connsiteX8" fmla="*/ 1088688 w 1088688"/>
                <a:gd name="connsiteY8" fmla="*/ 285002 h 525637"/>
                <a:gd name="connsiteX9" fmla="*/ 1088688 w 1088688"/>
                <a:gd name="connsiteY9" fmla="*/ 373985 h 525637"/>
                <a:gd name="connsiteX10" fmla="*/ 1088688 w 1088688"/>
                <a:gd name="connsiteY10" fmla="*/ 377999 h 525637"/>
                <a:gd name="connsiteX11" fmla="*/ 1088688 w 1088688"/>
                <a:gd name="connsiteY11" fmla="*/ 432640 h 525637"/>
                <a:gd name="connsiteX12" fmla="*/ 1088688 w 1088688"/>
                <a:gd name="connsiteY12" fmla="*/ 525637 h 525637"/>
                <a:gd name="connsiteX13" fmla="*/ 933834 w 1088688"/>
                <a:gd name="connsiteY13" fmla="*/ 525637 h 525637"/>
                <a:gd name="connsiteX14" fmla="*/ 933290 w 1088688"/>
                <a:gd name="connsiteY14" fmla="*/ 524829 h 525637"/>
                <a:gd name="connsiteX15" fmla="*/ 835111 w 1088688"/>
                <a:gd name="connsiteY15" fmla="*/ 484162 h 525637"/>
                <a:gd name="connsiteX16" fmla="*/ 736931 w 1088688"/>
                <a:gd name="connsiteY16" fmla="*/ 524829 h 525637"/>
                <a:gd name="connsiteX17" fmla="*/ 736387 w 1088688"/>
                <a:gd name="connsiteY17" fmla="*/ 525637 h 525637"/>
                <a:gd name="connsiteX18" fmla="*/ 0 w 1088688"/>
                <a:gd name="connsiteY18" fmla="*/ 525637 h 525637"/>
                <a:gd name="connsiteX19" fmla="*/ 0 w 1088688"/>
                <a:gd name="connsiteY19" fmla="*/ 432640 h 525637"/>
                <a:gd name="connsiteX20" fmla="*/ 0 w 1088688"/>
                <a:gd name="connsiteY20" fmla="*/ 377999 h 525637"/>
                <a:gd name="connsiteX21" fmla="*/ 0 w 1088688"/>
                <a:gd name="connsiteY21" fmla="*/ 373985 h 525637"/>
                <a:gd name="connsiteX22" fmla="*/ 0 w 1088688"/>
                <a:gd name="connsiteY22" fmla="*/ 285002 h 525637"/>
                <a:gd name="connsiteX23" fmla="*/ 0 w 1088688"/>
                <a:gd name="connsiteY23" fmla="*/ 280988 h 525637"/>
                <a:gd name="connsiteX24" fmla="*/ 0 w 1088688"/>
                <a:gd name="connsiteY24" fmla="*/ 244649 h 525637"/>
                <a:gd name="connsiteX25" fmla="*/ 0 w 1088688"/>
                <a:gd name="connsiteY25" fmla="*/ 226347 h 525637"/>
                <a:gd name="connsiteX26" fmla="*/ 0 w 1088688"/>
                <a:gd name="connsiteY26" fmla="*/ 151652 h 525637"/>
                <a:gd name="connsiteX27" fmla="*/ 0 w 1088688"/>
                <a:gd name="connsiteY27" fmla="*/ 92997 h 525637"/>
                <a:gd name="connsiteX28" fmla="*/ 0 w 1088688"/>
                <a:gd name="connsiteY28" fmla="*/ 0 h 525637"/>
                <a:gd name="connsiteX0" fmla="*/ 0 w 1088688"/>
                <a:gd name="connsiteY0" fmla="*/ 0 h 525637"/>
                <a:gd name="connsiteX1" fmla="*/ 1088688 w 1088688"/>
                <a:gd name="connsiteY1" fmla="*/ 0 h 525637"/>
                <a:gd name="connsiteX2" fmla="*/ 1088688 w 1088688"/>
                <a:gd name="connsiteY2" fmla="*/ 92997 h 525637"/>
                <a:gd name="connsiteX3" fmla="*/ 1088688 w 1088688"/>
                <a:gd name="connsiteY3" fmla="*/ 133350 h 525637"/>
                <a:gd name="connsiteX4" fmla="*/ 1088688 w 1088688"/>
                <a:gd name="connsiteY4" fmla="*/ 151652 h 525637"/>
                <a:gd name="connsiteX5" fmla="*/ 1088688 w 1088688"/>
                <a:gd name="connsiteY5" fmla="*/ 226347 h 525637"/>
                <a:gd name="connsiteX6" fmla="*/ 1088688 w 1088688"/>
                <a:gd name="connsiteY6" fmla="*/ 244649 h 525637"/>
                <a:gd name="connsiteX7" fmla="*/ 1088688 w 1088688"/>
                <a:gd name="connsiteY7" fmla="*/ 280988 h 525637"/>
                <a:gd name="connsiteX8" fmla="*/ 1088688 w 1088688"/>
                <a:gd name="connsiteY8" fmla="*/ 285002 h 525637"/>
                <a:gd name="connsiteX9" fmla="*/ 1088688 w 1088688"/>
                <a:gd name="connsiteY9" fmla="*/ 373985 h 525637"/>
                <a:gd name="connsiteX10" fmla="*/ 1088688 w 1088688"/>
                <a:gd name="connsiteY10" fmla="*/ 377999 h 525637"/>
                <a:gd name="connsiteX11" fmla="*/ 1088688 w 1088688"/>
                <a:gd name="connsiteY11" fmla="*/ 432640 h 525637"/>
                <a:gd name="connsiteX12" fmla="*/ 1088688 w 1088688"/>
                <a:gd name="connsiteY12" fmla="*/ 525637 h 525637"/>
                <a:gd name="connsiteX13" fmla="*/ 933834 w 1088688"/>
                <a:gd name="connsiteY13" fmla="*/ 525637 h 525637"/>
                <a:gd name="connsiteX14" fmla="*/ 933290 w 1088688"/>
                <a:gd name="connsiteY14" fmla="*/ 524829 h 525637"/>
                <a:gd name="connsiteX15" fmla="*/ 835111 w 1088688"/>
                <a:gd name="connsiteY15" fmla="*/ 484162 h 525637"/>
                <a:gd name="connsiteX16" fmla="*/ 736931 w 1088688"/>
                <a:gd name="connsiteY16" fmla="*/ 524829 h 525637"/>
                <a:gd name="connsiteX17" fmla="*/ 736387 w 1088688"/>
                <a:gd name="connsiteY17" fmla="*/ 525637 h 525637"/>
                <a:gd name="connsiteX18" fmla="*/ 0 w 1088688"/>
                <a:gd name="connsiteY18" fmla="*/ 525637 h 525637"/>
                <a:gd name="connsiteX19" fmla="*/ 0 w 1088688"/>
                <a:gd name="connsiteY19" fmla="*/ 432640 h 525637"/>
                <a:gd name="connsiteX20" fmla="*/ 0 w 1088688"/>
                <a:gd name="connsiteY20" fmla="*/ 377999 h 525637"/>
                <a:gd name="connsiteX21" fmla="*/ 0 w 1088688"/>
                <a:gd name="connsiteY21" fmla="*/ 373985 h 525637"/>
                <a:gd name="connsiteX22" fmla="*/ 0 w 1088688"/>
                <a:gd name="connsiteY22" fmla="*/ 285002 h 525637"/>
                <a:gd name="connsiteX23" fmla="*/ 0 w 1088688"/>
                <a:gd name="connsiteY23" fmla="*/ 280988 h 525637"/>
                <a:gd name="connsiteX24" fmla="*/ 0 w 1088688"/>
                <a:gd name="connsiteY24" fmla="*/ 244649 h 525637"/>
                <a:gd name="connsiteX25" fmla="*/ 0 w 1088688"/>
                <a:gd name="connsiteY25" fmla="*/ 226347 h 525637"/>
                <a:gd name="connsiteX26" fmla="*/ 0 w 1088688"/>
                <a:gd name="connsiteY26" fmla="*/ 151652 h 525637"/>
                <a:gd name="connsiteX27" fmla="*/ 0 w 1088688"/>
                <a:gd name="connsiteY27" fmla="*/ 0 h 525637"/>
                <a:gd name="connsiteX0" fmla="*/ 0 w 1088688"/>
                <a:gd name="connsiteY0" fmla="*/ 0 h 525637"/>
                <a:gd name="connsiteX1" fmla="*/ 1088688 w 1088688"/>
                <a:gd name="connsiteY1" fmla="*/ 0 h 525637"/>
                <a:gd name="connsiteX2" fmla="*/ 1088688 w 1088688"/>
                <a:gd name="connsiteY2" fmla="*/ 92997 h 525637"/>
                <a:gd name="connsiteX3" fmla="*/ 1088688 w 1088688"/>
                <a:gd name="connsiteY3" fmla="*/ 133350 h 525637"/>
                <a:gd name="connsiteX4" fmla="*/ 1088688 w 1088688"/>
                <a:gd name="connsiteY4" fmla="*/ 151652 h 525637"/>
                <a:gd name="connsiteX5" fmla="*/ 1088688 w 1088688"/>
                <a:gd name="connsiteY5" fmla="*/ 226347 h 525637"/>
                <a:gd name="connsiteX6" fmla="*/ 1088688 w 1088688"/>
                <a:gd name="connsiteY6" fmla="*/ 244649 h 525637"/>
                <a:gd name="connsiteX7" fmla="*/ 1088688 w 1088688"/>
                <a:gd name="connsiteY7" fmla="*/ 280988 h 525637"/>
                <a:gd name="connsiteX8" fmla="*/ 1088688 w 1088688"/>
                <a:gd name="connsiteY8" fmla="*/ 285002 h 525637"/>
                <a:gd name="connsiteX9" fmla="*/ 1088688 w 1088688"/>
                <a:gd name="connsiteY9" fmla="*/ 373985 h 525637"/>
                <a:gd name="connsiteX10" fmla="*/ 1088688 w 1088688"/>
                <a:gd name="connsiteY10" fmla="*/ 377999 h 525637"/>
                <a:gd name="connsiteX11" fmla="*/ 1088688 w 1088688"/>
                <a:gd name="connsiteY11" fmla="*/ 432640 h 525637"/>
                <a:gd name="connsiteX12" fmla="*/ 1088688 w 1088688"/>
                <a:gd name="connsiteY12" fmla="*/ 525637 h 525637"/>
                <a:gd name="connsiteX13" fmla="*/ 933834 w 1088688"/>
                <a:gd name="connsiteY13" fmla="*/ 525637 h 525637"/>
                <a:gd name="connsiteX14" fmla="*/ 933290 w 1088688"/>
                <a:gd name="connsiteY14" fmla="*/ 524829 h 525637"/>
                <a:gd name="connsiteX15" fmla="*/ 835111 w 1088688"/>
                <a:gd name="connsiteY15" fmla="*/ 484162 h 525637"/>
                <a:gd name="connsiteX16" fmla="*/ 736931 w 1088688"/>
                <a:gd name="connsiteY16" fmla="*/ 524829 h 525637"/>
                <a:gd name="connsiteX17" fmla="*/ 736387 w 1088688"/>
                <a:gd name="connsiteY17" fmla="*/ 525637 h 525637"/>
                <a:gd name="connsiteX18" fmla="*/ 0 w 1088688"/>
                <a:gd name="connsiteY18" fmla="*/ 525637 h 525637"/>
                <a:gd name="connsiteX19" fmla="*/ 0 w 1088688"/>
                <a:gd name="connsiteY19" fmla="*/ 432640 h 525637"/>
                <a:gd name="connsiteX20" fmla="*/ 0 w 1088688"/>
                <a:gd name="connsiteY20" fmla="*/ 377999 h 525637"/>
                <a:gd name="connsiteX21" fmla="*/ 0 w 1088688"/>
                <a:gd name="connsiteY21" fmla="*/ 373985 h 525637"/>
                <a:gd name="connsiteX22" fmla="*/ 0 w 1088688"/>
                <a:gd name="connsiteY22" fmla="*/ 285002 h 525637"/>
                <a:gd name="connsiteX23" fmla="*/ 0 w 1088688"/>
                <a:gd name="connsiteY23" fmla="*/ 280988 h 525637"/>
                <a:gd name="connsiteX24" fmla="*/ 0 w 1088688"/>
                <a:gd name="connsiteY24" fmla="*/ 244649 h 525637"/>
                <a:gd name="connsiteX25" fmla="*/ 0 w 1088688"/>
                <a:gd name="connsiteY25" fmla="*/ 226347 h 525637"/>
                <a:gd name="connsiteX26" fmla="*/ 0 w 1088688"/>
                <a:gd name="connsiteY26" fmla="*/ 0 h 525637"/>
                <a:gd name="connsiteX0" fmla="*/ 0 w 1088688"/>
                <a:gd name="connsiteY0" fmla="*/ 0 h 525637"/>
                <a:gd name="connsiteX1" fmla="*/ 1088688 w 1088688"/>
                <a:gd name="connsiteY1" fmla="*/ 0 h 525637"/>
                <a:gd name="connsiteX2" fmla="*/ 1088688 w 1088688"/>
                <a:gd name="connsiteY2" fmla="*/ 92997 h 525637"/>
                <a:gd name="connsiteX3" fmla="*/ 1088688 w 1088688"/>
                <a:gd name="connsiteY3" fmla="*/ 133350 h 525637"/>
                <a:gd name="connsiteX4" fmla="*/ 1088688 w 1088688"/>
                <a:gd name="connsiteY4" fmla="*/ 151652 h 525637"/>
                <a:gd name="connsiteX5" fmla="*/ 1088688 w 1088688"/>
                <a:gd name="connsiteY5" fmla="*/ 226347 h 525637"/>
                <a:gd name="connsiteX6" fmla="*/ 1088688 w 1088688"/>
                <a:gd name="connsiteY6" fmla="*/ 244649 h 525637"/>
                <a:gd name="connsiteX7" fmla="*/ 1088688 w 1088688"/>
                <a:gd name="connsiteY7" fmla="*/ 280988 h 525637"/>
                <a:gd name="connsiteX8" fmla="*/ 1088688 w 1088688"/>
                <a:gd name="connsiteY8" fmla="*/ 285002 h 525637"/>
                <a:gd name="connsiteX9" fmla="*/ 1088688 w 1088688"/>
                <a:gd name="connsiteY9" fmla="*/ 373985 h 525637"/>
                <a:gd name="connsiteX10" fmla="*/ 1088688 w 1088688"/>
                <a:gd name="connsiteY10" fmla="*/ 377999 h 525637"/>
                <a:gd name="connsiteX11" fmla="*/ 1088688 w 1088688"/>
                <a:gd name="connsiteY11" fmla="*/ 432640 h 525637"/>
                <a:gd name="connsiteX12" fmla="*/ 1088688 w 1088688"/>
                <a:gd name="connsiteY12" fmla="*/ 525637 h 525637"/>
                <a:gd name="connsiteX13" fmla="*/ 933834 w 1088688"/>
                <a:gd name="connsiteY13" fmla="*/ 525637 h 525637"/>
                <a:gd name="connsiteX14" fmla="*/ 933290 w 1088688"/>
                <a:gd name="connsiteY14" fmla="*/ 524829 h 525637"/>
                <a:gd name="connsiteX15" fmla="*/ 835111 w 1088688"/>
                <a:gd name="connsiteY15" fmla="*/ 484162 h 525637"/>
                <a:gd name="connsiteX16" fmla="*/ 736931 w 1088688"/>
                <a:gd name="connsiteY16" fmla="*/ 524829 h 525637"/>
                <a:gd name="connsiteX17" fmla="*/ 736387 w 1088688"/>
                <a:gd name="connsiteY17" fmla="*/ 525637 h 525637"/>
                <a:gd name="connsiteX18" fmla="*/ 0 w 1088688"/>
                <a:gd name="connsiteY18" fmla="*/ 525637 h 525637"/>
                <a:gd name="connsiteX19" fmla="*/ 0 w 1088688"/>
                <a:gd name="connsiteY19" fmla="*/ 432640 h 525637"/>
                <a:gd name="connsiteX20" fmla="*/ 0 w 1088688"/>
                <a:gd name="connsiteY20" fmla="*/ 377999 h 525637"/>
                <a:gd name="connsiteX21" fmla="*/ 0 w 1088688"/>
                <a:gd name="connsiteY21" fmla="*/ 373985 h 525637"/>
                <a:gd name="connsiteX22" fmla="*/ 0 w 1088688"/>
                <a:gd name="connsiteY22" fmla="*/ 285002 h 525637"/>
                <a:gd name="connsiteX23" fmla="*/ 0 w 1088688"/>
                <a:gd name="connsiteY23" fmla="*/ 280988 h 525637"/>
                <a:gd name="connsiteX24" fmla="*/ 0 w 1088688"/>
                <a:gd name="connsiteY24" fmla="*/ 244649 h 525637"/>
                <a:gd name="connsiteX25" fmla="*/ 0 w 1088688"/>
                <a:gd name="connsiteY25" fmla="*/ 0 h 525637"/>
                <a:gd name="connsiteX0" fmla="*/ 0 w 1088688"/>
                <a:gd name="connsiteY0" fmla="*/ 0 h 525637"/>
                <a:gd name="connsiteX1" fmla="*/ 1088688 w 1088688"/>
                <a:gd name="connsiteY1" fmla="*/ 0 h 525637"/>
                <a:gd name="connsiteX2" fmla="*/ 1088688 w 1088688"/>
                <a:gd name="connsiteY2" fmla="*/ 92997 h 525637"/>
                <a:gd name="connsiteX3" fmla="*/ 1088688 w 1088688"/>
                <a:gd name="connsiteY3" fmla="*/ 133350 h 525637"/>
                <a:gd name="connsiteX4" fmla="*/ 1088688 w 1088688"/>
                <a:gd name="connsiteY4" fmla="*/ 151652 h 525637"/>
                <a:gd name="connsiteX5" fmla="*/ 1088688 w 1088688"/>
                <a:gd name="connsiteY5" fmla="*/ 226347 h 525637"/>
                <a:gd name="connsiteX6" fmla="*/ 1088688 w 1088688"/>
                <a:gd name="connsiteY6" fmla="*/ 244649 h 525637"/>
                <a:gd name="connsiteX7" fmla="*/ 1088688 w 1088688"/>
                <a:gd name="connsiteY7" fmla="*/ 280988 h 525637"/>
                <a:gd name="connsiteX8" fmla="*/ 1088688 w 1088688"/>
                <a:gd name="connsiteY8" fmla="*/ 285002 h 525637"/>
                <a:gd name="connsiteX9" fmla="*/ 1088688 w 1088688"/>
                <a:gd name="connsiteY9" fmla="*/ 373985 h 525637"/>
                <a:gd name="connsiteX10" fmla="*/ 1088688 w 1088688"/>
                <a:gd name="connsiteY10" fmla="*/ 377999 h 525637"/>
                <a:gd name="connsiteX11" fmla="*/ 1088688 w 1088688"/>
                <a:gd name="connsiteY11" fmla="*/ 432640 h 525637"/>
                <a:gd name="connsiteX12" fmla="*/ 1088688 w 1088688"/>
                <a:gd name="connsiteY12" fmla="*/ 525637 h 525637"/>
                <a:gd name="connsiteX13" fmla="*/ 933834 w 1088688"/>
                <a:gd name="connsiteY13" fmla="*/ 525637 h 525637"/>
                <a:gd name="connsiteX14" fmla="*/ 933290 w 1088688"/>
                <a:gd name="connsiteY14" fmla="*/ 524829 h 525637"/>
                <a:gd name="connsiteX15" fmla="*/ 835111 w 1088688"/>
                <a:gd name="connsiteY15" fmla="*/ 484162 h 525637"/>
                <a:gd name="connsiteX16" fmla="*/ 736931 w 1088688"/>
                <a:gd name="connsiteY16" fmla="*/ 524829 h 525637"/>
                <a:gd name="connsiteX17" fmla="*/ 736387 w 1088688"/>
                <a:gd name="connsiteY17" fmla="*/ 525637 h 525637"/>
                <a:gd name="connsiteX18" fmla="*/ 0 w 1088688"/>
                <a:gd name="connsiteY18" fmla="*/ 525637 h 525637"/>
                <a:gd name="connsiteX19" fmla="*/ 0 w 1088688"/>
                <a:gd name="connsiteY19" fmla="*/ 432640 h 525637"/>
                <a:gd name="connsiteX20" fmla="*/ 0 w 1088688"/>
                <a:gd name="connsiteY20" fmla="*/ 377999 h 525637"/>
                <a:gd name="connsiteX21" fmla="*/ 0 w 1088688"/>
                <a:gd name="connsiteY21" fmla="*/ 373985 h 525637"/>
                <a:gd name="connsiteX22" fmla="*/ 0 w 1088688"/>
                <a:gd name="connsiteY22" fmla="*/ 285002 h 525637"/>
                <a:gd name="connsiteX23" fmla="*/ 0 w 1088688"/>
                <a:gd name="connsiteY23" fmla="*/ 280988 h 525637"/>
                <a:gd name="connsiteX24" fmla="*/ 0 w 1088688"/>
                <a:gd name="connsiteY24" fmla="*/ 0 h 525637"/>
                <a:gd name="connsiteX0" fmla="*/ 0 w 1088688"/>
                <a:gd name="connsiteY0" fmla="*/ 0 h 525637"/>
                <a:gd name="connsiteX1" fmla="*/ 1088688 w 1088688"/>
                <a:gd name="connsiteY1" fmla="*/ 0 h 525637"/>
                <a:gd name="connsiteX2" fmla="*/ 1088688 w 1088688"/>
                <a:gd name="connsiteY2" fmla="*/ 92997 h 525637"/>
                <a:gd name="connsiteX3" fmla="*/ 1088688 w 1088688"/>
                <a:gd name="connsiteY3" fmla="*/ 133350 h 525637"/>
                <a:gd name="connsiteX4" fmla="*/ 1088688 w 1088688"/>
                <a:gd name="connsiteY4" fmla="*/ 226347 h 525637"/>
                <a:gd name="connsiteX5" fmla="*/ 1088688 w 1088688"/>
                <a:gd name="connsiteY5" fmla="*/ 244649 h 525637"/>
                <a:gd name="connsiteX6" fmla="*/ 1088688 w 1088688"/>
                <a:gd name="connsiteY6" fmla="*/ 280988 h 525637"/>
                <a:gd name="connsiteX7" fmla="*/ 1088688 w 1088688"/>
                <a:gd name="connsiteY7" fmla="*/ 285002 h 525637"/>
                <a:gd name="connsiteX8" fmla="*/ 1088688 w 1088688"/>
                <a:gd name="connsiteY8" fmla="*/ 373985 h 525637"/>
                <a:gd name="connsiteX9" fmla="*/ 1088688 w 1088688"/>
                <a:gd name="connsiteY9" fmla="*/ 377999 h 525637"/>
                <a:gd name="connsiteX10" fmla="*/ 1088688 w 1088688"/>
                <a:gd name="connsiteY10" fmla="*/ 432640 h 525637"/>
                <a:gd name="connsiteX11" fmla="*/ 1088688 w 1088688"/>
                <a:gd name="connsiteY11" fmla="*/ 525637 h 525637"/>
                <a:gd name="connsiteX12" fmla="*/ 933834 w 1088688"/>
                <a:gd name="connsiteY12" fmla="*/ 525637 h 525637"/>
                <a:gd name="connsiteX13" fmla="*/ 933290 w 1088688"/>
                <a:gd name="connsiteY13" fmla="*/ 524829 h 525637"/>
                <a:gd name="connsiteX14" fmla="*/ 835111 w 1088688"/>
                <a:gd name="connsiteY14" fmla="*/ 484162 h 525637"/>
                <a:gd name="connsiteX15" fmla="*/ 736931 w 1088688"/>
                <a:gd name="connsiteY15" fmla="*/ 524829 h 525637"/>
                <a:gd name="connsiteX16" fmla="*/ 736387 w 1088688"/>
                <a:gd name="connsiteY16" fmla="*/ 525637 h 525637"/>
                <a:gd name="connsiteX17" fmla="*/ 0 w 1088688"/>
                <a:gd name="connsiteY17" fmla="*/ 525637 h 525637"/>
                <a:gd name="connsiteX18" fmla="*/ 0 w 1088688"/>
                <a:gd name="connsiteY18" fmla="*/ 432640 h 525637"/>
                <a:gd name="connsiteX19" fmla="*/ 0 w 1088688"/>
                <a:gd name="connsiteY19" fmla="*/ 377999 h 525637"/>
                <a:gd name="connsiteX20" fmla="*/ 0 w 1088688"/>
                <a:gd name="connsiteY20" fmla="*/ 373985 h 525637"/>
                <a:gd name="connsiteX21" fmla="*/ 0 w 1088688"/>
                <a:gd name="connsiteY21" fmla="*/ 285002 h 525637"/>
                <a:gd name="connsiteX22" fmla="*/ 0 w 1088688"/>
                <a:gd name="connsiteY22" fmla="*/ 280988 h 525637"/>
                <a:gd name="connsiteX23" fmla="*/ 0 w 1088688"/>
                <a:gd name="connsiteY23" fmla="*/ 0 h 525637"/>
                <a:gd name="connsiteX0" fmla="*/ 0 w 1088688"/>
                <a:gd name="connsiteY0" fmla="*/ 0 h 525637"/>
                <a:gd name="connsiteX1" fmla="*/ 1088688 w 1088688"/>
                <a:gd name="connsiteY1" fmla="*/ 0 h 525637"/>
                <a:gd name="connsiteX2" fmla="*/ 1088688 w 1088688"/>
                <a:gd name="connsiteY2" fmla="*/ 133350 h 525637"/>
                <a:gd name="connsiteX3" fmla="*/ 1088688 w 1088688"/>
                <a:gd name="connsiteY3" fmla="*/ 226347 h 525637"/>
                <a:gd name="connsiteX4" fmla="*/ 1088688 w 1088688"/>
                <a:gd name="connsiteY4" fmla="*/ 244649 h 525637"/>
                <a:gd name="connsiteX5" fmla="*/ 1088688 w 1088688"/>
                <a:gd name="connsiteY5" fmla="*/ 280988 h 525637"/>
                <a:gd name="connsiteX6" fmla="*/ 1088688 w 1088688"/>
                <a:gd name="connsiteY6" fmla="*/ 285002 h 525637"/>
                <a:gd name="connsiteX7" fmla="*/ 1088688 w 1088688"/>
                <a:gd name="connsiteY7" fmla="*/ 373985 h 525637"/>
                <a:gd name="connsiteX8" fmla="*/ 1088688 w 1088688"/>
                <a:gd name="connsiteY8" fmla="*/ 377999 h 525637"/>
                <a:gd name="connsiteX9" fmla="*/ 1088688 w 1088688"/>
                <a:gd name="connsiteY9" fmla="*/ 432640 h 525637"/>
                <a:gd name="connsiteX10" fmla="*/ 1088688 w 1088688"/>
                <a:gd name="connsiteY10" fmla="*/ 525637 h 525637"/>
                <a:gd name="connsiteX11" fmla="*/ 933834 w 1088688"/>
                <a:gd name="connsiteY11" fmla="*/ 525637 h 525637"/>
                <a:gd name="connsiteX12" fmla="*/ 933290 w 1088688"/>
                <a:gd name="connsiteY12" fmla="*/ 524829 h 525637"/>
                <a:gd name="connsiteX13" fmla="*/ 835111 w 1088688"/>
                <a:gd name="connsiteY13" fmla="*/ 484162 h 525637"/>
                <a:gd name="connsiteX14" fmla="*/ 736931 w 1088688"/>
                <a:gd name="connsiteY14" fmla="*/ 524829 h 525637"/>
                <a:gd name="connsiteX15" fmla="*/ 736387 w 1088688"/>
                <a:gd name="connsiteY15" fmla="*/ 525637 h 525637"/>
                <a:gd name="connsiteX16" fmla="*/ 0 w 1088688"/>
                <a:gd name="connsiteY16" fmla="*/ 525637 h 525637"/>
                <a:gd name="connsiteX17" fmla="*/ 0 w 1088688"/>
                <a:gd name="connsiteY17" fmla="*/ 432640 h 525637"/>
                <a:gd name="connsiteX18" fmla="*/ 0 w 1088688"/>
                <a:gd name="connsiteY18" fmla="*/ 377999 h 525637"/>
                <a:gd name="connsiteX19" fmla="*/ 0 w 1088688"/>
                <a:gd name="connsiteY19" fmla="*/ 373985 h 525637"/>
                <a:gd name="connsiteX20" fmla="*/ 0 w 1088688"/>
                <a:gd name="connsiteY20" fmla="*/ 285002 h 525637"/>
                <a:gd name="connsiteX21" fmla="*/ 0 w 1088688"/>
                <a:gd name="connsiteY21" fmla="*/ 280988 h 525637"/>
                <a:gd name="connsiteX22" fmla="*/ 0 w 1088688"/>
                <a:gd name="connsiteY22" fmla="*/ 0 h 525637"/>
                <a:gd name="connsiteX0" fmla="*/ 0 w 1088688"/>
                <a:gd name="connsiteY0" fmla="*/ 0 h 525637"/>
                <a:gd name="connsiteX1" fmla="*/ 1088688 w 1088688"/>
                <a:gd name="connsiteY1" fmla="*/ 0 h 525637"/>
                <a:gd name="connsiteX2" fmla="*/ 1088688 w 1088688"/>
                <a:gd name="connsiteY2" fmla="*/ 226347 h 525637"/>
                <a:gd name="connsiteX3" fmla="*/ 1088688 w 1088688"/>
                <a:gd name="connsiteY3" fmla="*/ 244649 h 525637"/>
                <a:gd name="connsiteX4" fmla="*/ 1088688 w 1088688"/>
                <a:gd name="connsiteY4" fmla="*/ 280988 h 525637"/>
                <a:gd name="connsiteX5" fmla="*/ 1088688 w 1088688"/>
                <a:gd name="connsiteY5" fmla="*/ 285002 h 525637"/>
                <a:gd name="connsiteX6" fmla="*/ 1088688 w 1088688"/>
                <a:gd name="connsiteY6" fmla="*/ 373985 h 525637"/>
                <a:gd name="connsiteX7" fmla="*/ 1088688 w 1088688"/>
                <a:gd name="connsiteY7" fmla="*/ 377999 h 525637"/>
                <a:gd name="connsiteX8" fmla="*/ 1088688 w 1088688"/>
                <a:gd name="connsiteY8" fmla="*/ 432640 h 525637"/>
                <a:gd name="connsiteX9" fmla="*/ 1088688 w 1088688"/>
                <a:gd name="connsiteY9" fmla="*/ 525637 h 525637"/>
                <a:gd name="connsiteX10" fmla="*/ 933834 w 1088688"/>
                <a:gd name="connsiteY10" fmla="*/ 525637 h 525637"/>
                <a:gd name="connsiteX11" fmla="*/ 933290 w 1088688"/>
                <a:gd name="connsiteY11" fmla="*/ 524829 h 525637"/>
                <a:gd name="connsiteX12" fmla="*/ 835111 w 1088688"/>
                <a:gd name="connsiteY12" fmla="*/ 484162 h 525637"/>
                <a:gd name="connsiteX13" fmla="*/ 736931 w 1088688"/>
                <a:gd name="connsiteY13" fmla="*/ 524829 h 525637"/>
                <a:gd name="connsiteX14" fmla="*/ 736387 w 1088688"/>
                <a:gd name="connsiteY14" fmla="*/ 525637 h 525637"/>
                <a:gd name="connsiteX15" fmla="*/ 0 w 1088688"/>
                <a:gd name="connsiteY15" fmla="*/ 525637 h 525637"/>
                <a:gd name="connsiteX16" fmla="*/ 0 w 1088688"/>
                <a:gd name="connsiteY16" fmla="*/ 432640 h 525637"/>
                <a:gd name="connsiteX17" fmla="*/ 0 w 1088688"/>
                <a:gd name="connsiteY17" fmla="*/ 377999 h 525637"/>
                <a:gd name="connsiteX18" fmla="*/ 0 w 1088688"/>
                <a:gd name="connsiteY18" fmla="*/ 373985 h 525637"/>
                <a:gd name="connsiteX19" fmla="*/ 0 w 1088688"/>
                <a:gd name="connsiteY19" fmla="*/ 285002 h 525637"/>
                <a:gd name="connsiteX20" fmla="*/ 0 w 1088688"/>
                <a:gd name="connsiteY20" fmla="*/ 280988 h 525637"/>
                <a:gd name="connsiteX21" fmla="*/ 0 w 1088688"/>
                <a:gd name="connsiteY21" fmla="*/ 0 h 525637"/>
                <a:gd name="connsiteX0" fmla="*/ 0 w 1088688"/>
                <a:gd name="connsiteY0" fmla="*/ 0 h 525637"/>
                <a:gd name="connsiteX1" fmla="*/ 1088688 w 1088688"/>
                <a:gd name="connsiteY1" fmla="*/ 0 h 525637"/>
                <a:gd name="connsiteX2" fmla="*/ 1088688 w 1088688"/>
                <a:gd name="connsiteY2" fmla="*/ 226347 h 525637"/>
                <a:gd name="connsiteX3" fmla="*/ 1088688 w 1088688"/>
                <a:gd name="connsiteY3" fmla="*/ 244649 h 525637"/>
                <a:gd name="connsiteX4" fmla="*/ 1088688 w 1088688"/>
                <a:gd name="connsiteY4" fmla="*/ 280988 h 525637"/>
                <a:gd name="connsiteX5" fmla="*/ 1088688 w 1088688"/>
                <a:gd name="connsiteY5" fmla="*/ 373985 h 525637"/>
                <a:gd name="connsiteX6" fmla="*/ 1088688 w 1088688"/>
                <a:gd name="connsiteY6" fmla="*/ 377999 h 525637"/>
                <a:gd name="connsiteX7" fmla="*/ 1088688 w 1088688"/>
                <a:gd name="connsiteY7" fmla="*/ 432640 h 525637"/>
                <a:gd name="connsiteX8" fmla="*/ 1088688 w 1088688"/>
                <a:gd name="connsiteY8" fmla="*/ 525637 h 525637"/>
                <a:gd name="connsiteX9" fmla="*/ 933834 w 1088688"/>
                <a:gd name="connsiteY9" fmla="*/ 525637 h 525637"/>
                <a:gd name="connsiteX10" fmla="*/ 933290 w 1088688"/>
                <a:gd name="connsiteY10" fmla="*/ 524829 h 525637"/>
                <a:gd name="connsiteX11" fmla="*/ 835111 w 1088688"/>
                <a:gd name="connsiteY11" fmla="*/ 484162 h 525637"/>
                <a:gd name="connsiteX12" fmla="*/ 736931 w 1088688"/>
                <a:gd name="connsiteY12" fmla="*/ 524829 h 525637"/>
                <a:gd name="connsiteX13" fmla="*/ 736387 w 1088688"/>
                <a:gd name="connsiteY13" fmla="*/ 525637 h 525637"/>
                <a:gd name="connsiteX14" fmla="*/ 0 w 1088688"/>
                <a:gd name="connsiteY14" fmla="*/ 525637 h 525637"/>
                <a:gd name="connsiteX15" fmla="*/ 0 w 1088688"/>
                <a:gd name="connsiteY15" fmla="*/ 432640 h 525637"/>
                <a:gd name="connsiteX16" fmla="*/ 0 w 1088688"/>
                <a:gd name="connsiteY16" fmla="*/ 377999 h 525637"/>
                <a:gd name="connsiteX17" fmla="*/ 0 w 1088688"/>
                <a:gd name="connsiteY17" fmla="*/ 373985 h 525637"/>
                <a:gd name="connsiteX18" fmla="*/ 0 w 1088688"/>
                <a:gd name="connsiteY18" fmla="*/ 285002 h 525637"/>
                <a:gd name="connsiteX19" fmla="*/ 0 w 1088688"/>
                <a:gd name="connsiteY19" fmla="*/ 280988 h 525637"/>
                <a:gd name="connsiteX20" fmla="*/ 0 w 1088688"/>
                <a:gd name="connsiteY20" fmla="*/ 0 h 525637"/>
                <a:gd name="connsiteX0" fmla="*/ 0 w 1088688"/>
                <a:gd name="connsiteY0" fmla="*/ 0 h 525637"/>
                <a:gd name="connsiteX1" fmla="*/ 1088688 w 1088688"/>
                <a:gd name="connsiteY1" fmla="*/ 0 h 525637"/>
                <a:gd name="connsiteX2" fmla="*/ 1088688 w 1088688"/>
                <a:gd name="connsiteY2" fmla="*/ 226347 h 525637"/>
                <a:gd name="connsiteX3" fmla="*/ 1088688 w 1088688"/>
                <a:gd name="connsiteY3" fmla="*/ 280988 h 525637"/>
                <a:gd name="connsiteX4" fmla="*/ 1088688 w 1088688"/>
                <a:gd name="connsiteY4" fmla="*/ 373985 h 525637"/>
                <a:gd name="connsiteX5" fmla="*/ 1088688 w 1088688"/>
                <a:gd name="connsiteY5" fmla="*/ 377999 h 525637"/>
                <a:gd name="connsiteX6" fmla="*/ 1088688 w 1088688"/>
                <a:gd name="connsiteY6" fmla="*/ 432640 h 525637"/>
                <a:gd name="connsiteX7" fmla="*/ 1088688 w 1088688"/>
                <a:gd name="connsiteY7" fmla="*/ 525637 h 525637"/>
                <a:gd name="connsiteX8" fmla="*/ 933834 w 1088688"/>
                <a:gd name="connsiteY8" fmla="*/ 525637 h 525637"/>
                <a:gd name="connsiteX9" fmla="*/ 933290 w 1088688"/>
                <a:gd name="connsiteY9" fmla="*/ 524829 h 525637"/>
                <a:gd name="connsiteX10" fmla="*/ 835111 w 1088688"/>
                <a:gd name="connsiteY10" fmla="*/ 484162 h 525637"/>
                <a:gd name="connsiteX11" fmla="*/ 736931 w 1088688"/>
                <a:gd name="connsiteY11" fmla="*/ 524829 h 525637"/>
                <a:gd name="connsiteX12" fmla="*/ 736387 w 1088688"/>
                <a:gd name="connsiteY12" fmla="*/ 525637 h 525637"/>
                <a:gd name="connsiteX13" fmla="*/ 0 w 1088688"/>
                <a:gd name="connsiteY13" fmla="*/ 525637 h 525637"/>
                <a:gd name="connsiteX14" fmla="*/ 0 w 1088688"/>
                <a:gd name="connsiteY14" fmla="*/ 432640 h 525637"/>
                <a:gd name="connsiteX15" fmla="*/ 0 w 1088688"/>
                <a:gd name="connsiteY15" fmla="*/ 377999 h 525637"/>
                <a:gd name="connsiteX16" fmla="*/ 0 w 1088688"/>
                <a:gd name="connsiteY16" fmla="*/ 373985 h 525637"/>
                <a:gd name="connsiteX17" fmla="*/ 0 w 1088688"/>
                <a:gd name="connsiteY17" fmla="*/ 285002 h 525637"/>
                <a:gd name="connsiteX18" fmla="*/ 0 w 1088688"/>
                <a:gd name="connsiteY18" fmla="*/ 280988 h 525637"/>
                <a:gd name="connsiteX19" fmla="*/ 0 w 1088688"/>
                <a:gd name="connsiteY19" fmla="*/ 0 h 525637"/>
                <a:gd name="connsiteX0" fmla="*/ 0 w 1088688"/>
                <a:gd name="connsiteY0" fmla="*/ 0 h 525637"/>
                <a:gd name="connsiteX1" fmla="*/ 1088688 w 1088688"/>
                <a:gd name="connsiteY1" fmla="*/ 0 h 525637"/>
                <a:gd name="connsiteX2" fmla="*/ 1088688 w 1088688"/>
                <a:gd name="connsiteY2" fmla="*/ 280988 h 525637"/>
                <a:gd name="connsiteX3" fmla="*/ 1088688 w 1088688"/>
                <a:gd name="connsiteY3" fmla="*/ 373985 h 525637"/>
                <a:gd name="connsiteX4" fmla="*/ 1088688 w 1088688"/>
                <a:gd name="connsiteY4" fmla="*/ 377999 h 525637"/>
                <a:gd name="connsiteX5" fmla="*/ 1088688 w 1088688"/>
                <a:gd name="connsiteY5" fmla="*/ 432640 h 525637"/>
                <a:gd name="connsiteX6" fmla="*/ 1088688 w 1088688"/>
                <a:gd name="connsiteY6" fmla="*/ 525637 h 525637"/>
                <a:gd name="connsiteX7" fmla="*/ 933834 w 1088688"/>
                <a:gd name="connsiteY7" fmla="*/ 525637 h 525637"/>
                <a:gd name="connsiteX8" fmla="*/ 933290 w 1088688"/>
                <a:gd name="connsiteY8" fmla="*/ 524829 h 525637"/>
                <a:gd name="connsiteX9" fmla="*/ 835111 w 1088688"/>
                <a:gd name="connsiteY9" fmla="*/ 484162 h 525637"/>
                <a:gd name="connsiteX10" fmla="*/ 736931 w 1088688"/>
                <a:gd name="connsiteY10" fmla="*/ 524829 h 525637"/>
                <a:gd name="connsiteX11" fmla="*/ 736387 w 1088688"/>
                <a:gd name="connsiteY11" fmla="*/ 525637 h 525637"/>
                <a:gd name="connsiteX12" fmla="*/ 0 w 1088688"/>
                <a:gd name="connsiteY12" fmla="*/ 525637 h 525637"/>
                <a:gd name="connsiteX13" fmla="*/ 0 w 1088688"/>
                <a:gd name="connsiteY13" fmla="*/ 432640 h 525637"/>
                <a:gd name="connsiteX14" fmla="*/ 0 w 1088688"/>
                <a:gd name="connsiteY14" fmla="*/ 377999 h 525637"/>
                <a:gd name="connsiteX15" fmla="*/ 0 w 1088688"/>
                <a:gd name="connsiteY15" fmla="*/ 373985 h 525637"/>
                <a:gd name="connsiteX16" fmla="*/ 0 w 1088688"/>
                <a:gd name="connsiteY16" fmla="*/ 285002 h 525637"/>
                <a:gd name="connsiteX17" fmla="*/ 0 w 1088688"/>
                <a:gd name="connsiteY17" fmla="*/ 280988 h 525637"/>
                <a:gd name="connsiteX18" fmla="*/ 0 w 1088688"/>
                <a:gd name="connsiteY18" fmla="*/ 0 h 525637"/>
                <a:gd name="connsiteX0" fmla="*/ 0 w 1088688"/>
                <a:gd name="connsiteY0" fmla="*/ 0 h 525637"/>
                <a:gd name="connsiteX1" fmla="*/ 1088688 w 1088688"/>
                <a:gd name="connsiteY1" fmla="*/ 0 h 525637"/>
                <a:gd name="connsiteX2" fmla="*/ 1088688 w 1088688"/>
                <a:gd name="connsiteY2" fmla="*/ 373985 h 525637"/>
                <a:gd name="connsiteX3" fmla="*/ 1088688 w 1088688"/>
                <a:gd name="connsiteY3" fmla="*/ 377999 h 525637"/>
                <a:gd name="connsiteX4" fmla="*/ 1088688 w 1088688"/>
                <a:gd name="connsiteY4" fmla="*/ 432640 h 525637"/>
                <a:gd name="connsiteX5" fmla="*/ 1088688 w 1088688"/>
                <a:gd name="connsiteY5" fmla="*/ 525637 h 525637"/>
                <a:gd name="connsiteX6" fmla="*/ 933834 w 1088688"/>
                <a:gd name="connsiteY6" fmla="*/ 525637 h 525637"/>
                <a:gd name="connsiteX7" fmla="*/ 933290 w 1088688"/>
                <a:gd name="connsiteY7" fmla="*/ 524829 h 525637"/>
                <a:gd name="connsiteX8" fmla="*/ 835111 w 1088688"/>
                <a:gd name="connsiteY8" fmla="*/ 484162 h 525637"/>
                <a:gd name="connsiteX9" fmla="*/ 736931 w 1088688"/>
                <a:gd name="connsiteY9" fmla="*/ 524829 h 525637"/>
                <a:gd name="connsiteX10" fmla="*/ 736387 w 1088688"/>
                <a:gd name="connsiteY10" fmla="*/ 525637 h 525637"/>
                <a:gd name="connsiteX11" fmla="*/ 0 w 1088688"/>
                <a:gd name="connsiteY11" fmla="*/ 525637 h 525637"/>
                <a:gd name="connsiteX12" fmla="*/ 0 w 1088688"/>
                <a:gd name="connsiteY12" fmla="*/ 432640 h 525637"/>
                <a:gd name="connsiteX13" fmla="*/ 0 w 1088688"/>
                <a:gd name="connsiteY13" fmla="*/ 377999 h 525637"/>
                <a:gd name="connsiteX14" fmla="*/ 0 w 1088688"/>
                <a:gd name="connsiteY14" fmla="*/ 373985 h 525637"/>
                <a:gd name="connsiteX15" fmla="*/ 0 w 1088688"/>
                <a:gd name="connsiteY15" fmla="*/ 285002 h 525637"/>
                <a:gd name="connsiteX16" fmla="*/ 0 w 1088688"/>
                <a:gd name="connsiteY16" fmla="*/ 280988 h 525637"/>
                <a:gd name="connsiteX17" fmla="*/ 0 w 1088688"/>
                <a:gd name="connsiteY17" fmla="*/ 0 h 525637"/>
                <a:gd name="connsiteX0" fmla="*/ 0 w 1088688"/>
                <a:gd name="connsiteY0" fmla="*/ 0 h 525637"/>
                <a:gd name="connsiteX1" fmla="*/ 1088688 w 1088688"/>
                <a:gd name="connsiteY1" fmla="*/ 0 h 525637"/>
                <a:gd name="connsiteX2" fmla="*/ 1088688 w 1088688"/>
                <a:gd name="connsiteY2" fmla="*/ 373985 h 525637"/>
                <a:gd name="connsiteX3" fmla="*/ 1088688 w 1088688"/>
                <a:gd name="connsiteY3" fmla="*/ 432640 h 525637"/>
                <a:gd name="connsiteX4" fmla="*/ 1088688 w 1088688"/>
                <a:gd name="connsiteY4" fmla="*/ 525637 h 525637"/>
                <a:gd name="connsiteX5" fmla="*/ 933834 w 1088688"/>
                <a:gd name="connsiteY5" fmla="*/ 525637 h 525637"/>
                <a:gd name="connsiteX6" fmla="*/ 933290 w 1088688"/>
                <a:gd name="connsiteY6" fmla="*/ 524829 h 525637"/>
                <a:gd name="connsiteX7" fmla="*/ 835111 w 1088688"/>
                <a:gd name="connsiteY7" fmla="*/ 484162 h 525637"/>
                <a:gd name="connsiteX8" fmla="*/ 736931 w 1088688"/>
                <a:gd name="connsiteY8" fmla="*/ 524829 h 525637"/>
                <a:gd name="connsiteX9" fmla="*/ 736387 w 1088688"/>
                <a:gd name="connsiteY9" fmla="*/ 525637 h 525637"/>
                <a:gd name="connsiteX10" fmla="*/ 0 w 1088688"/>
                <a:gd name="connsiteY10" fmla="*/ 525637 h 525637"/>
                <a:gd name="connsiteX11" fmla="*/ 0 w 1088688"/>
                <a:gd name="connsiteY11" fmla="*/ 432640 h 525637"/>
                <a:gd name="connsiteX12" fmla="*/ 0 w 1088688"/>
                <a:gd name="connsiteY12" fmla="*/ 377999 h 525637"/>
                <a:gd name="connsiteX13" fmla="*/ 0 w 1088688"/>
                <a:gd name="connsiteY13" fmla="*/ 373985 h 525637"/>
                <a:gd name="connsiteX14" fmla="*/ 0 w 1088688"/>
                <a:gd name="connsiteY14" fmla="*/ 285002 h 525637"/>
                <a:gd name="connsiteX15" fmla="*/ 0 w 1088688"/>
                <a:gd name="connsiteY15" fmla="*/ 280988 h 525637"/>
                <a:gd name="connsiteX16" fmla="*/ 0 w 1088688"/>
                <a:gd name="connsiteY16" fmla="*/ 0 h 525637"/>
                <a:gd name="connsiteX0" fmla="*/ 0 w 1088688"/>
                <a:gd name="connsiteY0" fmla="*/ 0 h 525637"/>
                <a:gd name="connsiteX1" fmla="*/ 1088688 w 1088688"/>
                <a:gd name="connsiteY1" fmla="*/ 0 h 525637"/>
                <a:gd name="connsiteX2" fmla="*/ 1088688 w 1088688"/>
                <a:gd name="connsiteY2" fmla="*/ 373985 h 525637"/>
                <a:gd name="connsiteX3" fmla="*/ 1088688 w 1088688"/>
                <a:gd name="connsiteY3" fmla="*/ 525637 h 525637"/>
                <a:gd name="connsiteX4" fmla="*/ 933834 w 1088688"/>
                <a:gd name="connsiteY4" fmla="*/ 525637 h 525637"/>
                <a:gd name="connsiteX5" fmla="*/ 933290 w 1088688"/>
                <a:gd name="connsiteY5" fmla="*/ 524829 h 525637"/>
                <a:gd name="connsiteX6" fmla="*/ 835111 w 1088688"/>
                <a:gd name="connsiteY6" fmla="*/ 484162 h 525637"/>
                <a:gd name="connsiteX7" fmla="*/ 736931 w 1088688"/>
                <a:gd name="connsiteY7" fmla="*/ 524829 h 525637"/>
                <a:gd name="connsiteX8" fmla="*/ 736387 w 1088688"/>
                <a:gd name="connsiteY8" fmla="*/ 525637 h 525637"/>
                <a:gd name="connsiteX9" fmla="*/ 0 w 1088688"/>
                <a:gd name="connsiteY9" fmla="*/ 525637 h 525637"/>
                <a:gd name="connsiteX10" fmla="*/ 0 w 1088688"/>
                <a:gd name="connsiteY10" fmla="*/ 432640 h 525637"/>
                <a:gd name="connsiteX11" fmla="*/ 0 w 1088688"/>
                <a:gd name="connsiteY11" fmla="*/ 377999 h 525637"/>
                <a:gd name="connsiteX12" fmla="*/ 0 w 1088688"/>
                <a:gd name="connsiteY12" fmla="*/ 373985 h 525637"/>
                <a:gd name="connsiteX13" fmla="*/ 0 w 1088688"/>
                <a:gd name="connsiteY13" fmla="*/ 285002 h 525637"/>
                <a:gd name="connsiteX14" fmla="*/ 0 w 1088688"/>
                <a:gd name="connsiteY14" fmla="*/ 280988 h 525637"/>
                <a:gd name="connsiteX15" fmla="*/ 0 w 1088688"/>
                <a:gd name="connsiteY15" fmla="*/ 0 h 525637"/>
                <a:gd name="connsiteX0" fmla="*/ 0 w 1088688"/>
                <a:gd name="connsiteY0" fmla="*/ 0 h 525637"/>
                <a:gd name="connsiteX1" fmla="*/ 1088688 w 1088688"/>
                <a:gd name="connsiteY1" fmla="*/ 0 h 525637"/>
                <a:gd name="connsiteX2" fmla="*/ 1088688 w 1088688"/>
                <a:gd name="connsiteY2" fmla="*/ 525637 h 525637"/>
                <a:gd name="connsiteX3" fmla="*/ 933834 w 1088688"/>
                <a:gd name="connsiteY3" fmla="*/ 525637 h 525637"/>
                <a:gd name="connsiteX4" fmla="*/ 933290 w 1088688"/>
                <a:gd name="connsiteY4" fmla="*/ 524829 h 525637"/>
                <a:gd name="connsiteX5" fmla="*/ 835111 w 1088688"/>
                <a:gd name="connsiteY5" fmla="*/ 484162 h 525637"/>
                <a:gd name="connsiteX6" fmla="*/ 736931 w 1088688"/>
                <a:gd name="connsiteY6" fmla="*/ 524829 h 525637"/>
                <a:gd name="connsiteX7" fmla="*/ 736387 w 1088688"/>
                <a:gd name="connsiteY7" fmla="*/ 525637 h 525637"/>
                <a:gd name="connsiteX8" fmla="*/ 0 w 1088688"/>
                <a:gd name="connsiteY8" fmla="*/ 525637 h 525637"/>
                <a:gd name="connsiteX9" fmla="*/ 0 w 1088688"/>
                <a:gd name="connsiteY9" fmla="*/ 432640 h 525637"/>
                <a:gd name="connsiteX10" fmla="*/ 0 w 1088688"/>
                <a:gd name="connsiteY10" fmla="*/ 377999 h 525637"/>
                <a:gd name="connsiteX11" fmla="*/ 0 w 1088688"/>
                <a:gd name="connsiteY11" fmla="*/ 373985 h 525637"/>
                <a:gd name="connsiteX12" fmla="*/ 0 w 1088688"/>
                <a:gd name="connsiteY12" fmla="*/ 285002 h 525637"/>
                <a:gd name="connsiteX13" fmla="*/ 0 w 1088688"/>
                <a:gd name="connsiteY13" fmla="*/ 280988 h 525637"/>
                <a:gd name="connsiteX14" fmla="*/ 0 w 1088688"/>
                <a:gd name="connsiteY14" fmla="*/ 0 h 525637"/>
                <a:gd name="connsiteX0" fmla="*/ 0 w 1088688"/>
                <a:gd name="connsiteY0" fmla="*/ 0 h 525637"/>
                <a:gd name="connsiteX1" fmla="*/ 1088688 w 1088688"/>
                <a:gd name="connsiteY1" fmla="*/ 0 h 525637"/>
                <a:gd name="connsiteX2" fmla="*/ 1088688 w 1088688"/>
                <a:gd name="connsiteY2" fmla="*/ 525637 h 525637"/>
                <a:gd name="connsiteX3" fmla="*/ 933834 w 1088688"/>
                <a:gd name="connsiteY3" fmla="*/ 525637 h 525637"/>
                <a:gd name="connsiteX4" fmla="*/ 933290 w 1088688"/>
                <a:gd name="connsiteY4" fmla="*/ 524829 h 525637"/>
                <a:gd name="connsiteX5" fmla="*/ 835111 w 1088688"/>
                <a:gd name="connsiteY5" fmla="*/ 484162 h 525637"/>
                <a:gd name="connsiteX6" fmla="*/ 736931 w 1088688"/>
                <a:gd name="connsiteY6" fmla="*/ 524829 h 525637"/>
                <a:gd name="connsiteX7" fmla="*/ 736387 w 1088688"/>
                <a:gd name="connsiteY7" fmla="*/ 525637 h 525637"/>
                <a:gd name="connsiteX8" fmla="*/ 0 w 1088688"/>
                <a:gd name="connsiteY8" fmla="*/ 525637 h 525637"/>
                <a:gd name="connsiteX9" fmla="*/ 0 w 1088688"/>
                <a:gd name="connsiteY9" fmla="*/ 377999 h 525637"/>
                <a:gd name="connsiteX10" fmla="*/ 0 w 1088688"/>
                <a:gd name="connsiteY10" fmla="*/ 373985 h 525637"/>
                <a:gd name="connsiteX11" fmla="*/ 0 w 1088688"/>
                <a:gd name="connsiteY11" fmla="*/ 285002 h 525637"/>
                <a:gd name="connsiteX12" fmla="*/ 0 w 1088688"/>
                <a:gd name="connsiteY12" fmla="*/ 280988 h 525637"/>
                <a:gd name="connsiteX13" fmla="*/ 0 w 1088688"/>
                <a:gd name="connsiteY13" fmla="*/ 0 h 525637"/>
                <a:gd name="connsiteX0" fmla="*/ 0 w 1088688"/>
                <a:gd name="connsiteY0" fmla="*/ 0 h 525637"/>
                <a:gd name="connsiteX1" fmla="*/ 1088688 w 1088688"/>
                <a:gd name="connsiteY1" fmla="*/ 0 h 525637"/>
                <a:gd name="connsiteX2" fmla="*/ 1088688 w 1088688"/>
                <a:gd name="connsiteY2" fmla="*/ 525637 h 525637"/>
                <a:gd name="connsiteX3" fmla="*/ 933834 w 1088688"/>
                <a:gd name="connsiteY3" fmla="*/ 525637 h 525637"/>
                <a:gd name="connsiteX4" fmla="*/ 933290 w 1088688"/>
                <a:gd name="connsiteY4" fmla="*/ 524829 h 525637"/>
                <a:gd name="connsiteX5" fmla="*/ 835111 w 1088688"/>
                <a:gd name="connsiteY5" fmla="*/ 484162 h 525637"/>
                <a:gd name="connsiteX6" fmla="*/ 736931 w 1088688"/>
                <a:gd name="connsiteY6" fmla="*/ 524829 h 525637"/>
                <a:gd name="connsiteX7" fmla="*/ 736387 w 1088688"/>
                <a:gd name="connsiteY7" fmla="*/ 525637 h 525637"/>
                <a:gd name="connsiteX8" fmla="*/ 0 w 1088688"/>
                <a:gd name="connsiteY8" fmla="*/ 525637 h 525637"/>
                <a:gd name="connsiteX9" fmla="*/ 0 w 1088688"/>
                <a:gd name="connsiteY9" fmla="*/ 377999 h 525637"/>
                <a:gd name="connsiteX10" fmla="*/ 0 w 1088688"/>
                <a:gd name="connsiteY10" fmla="*/ 285002 h 525637"/>
                <a:gd name="connsiteX11" fmla="*/ 0 w 1088688"/>
                <a:gd name="connsiteY11" fmla="*/ 280988 h 525637"/>
                <a:gd name="connsiteX12" fmla="*/ 0 w 1088688"/>
                <a:gd name="connsiteY12" fmla="*/ 0 h 525637"/>
                <a:gd name="connsiteX0" fmla="*/ 0 w 1088688"/>
                <a:gd name="connsiteY0" fmla="*/ 0 h 525637"/>
                <a:gd name="connsiteX1" fmla="*/ 1088688 w 1088688"/>
                <a:gd name="connsiteY1" fmla="*/ 0 h 525637"/>
                <a:gd name="connsiteX2" fmla="*/ 1088688 w 1088688"/>
                <a:gd name="connsiteY2" fmla="*/ 525637 h 525637"/>
                <a:gd name="connsiteX3" fmla="*/ 933834 w 1088688"/>
                <a:gd name="connsiteY3" fmla="*/ 525637 h 525637"/>
                <a:gd name="connsiteX4" fmla="*/ 933290 w 1088688"/>
                <a:gd name="connsiteY4" fmla="*/ 524829 h 525637"/>
                <a:gd name="connsiteX5" fmla="*/ 835111 w 1088688"/>
                <a:gd name="connsiteY5" fmla="*/ 484162 h 525637"/>
                <a:gd name="connsiteX6" fmla="*/ 736931 w 1088688"/>
                <a:gd name="connsiteY6" fmla="*/ 524829 h 525637"/>
                <a:gd name="connsiteX7" fmla="*/ 736387 w 1088688"/>
                <a:gd name="connsiteY7" fmla="*/ 525637 h 525637"/>
                <a:gd name="connsiteX8" fmla="*/ 0 w 1088688"/>
                <a:gd name="connsiteY8" fmla="*/ 525637 h 525637"/>
                <a:gd name="connsiteX9" fmla="*/ 0 w 1088688"/>
                <a:gd name="connsiteY9" fmla="*/ 285002 h 525637"/>
                <a:gd name="connsiteX10" fmla="*/ 0 w 1088688"/>
                <a:gd name="connsiteY10" fmla="*/ 280988 h 525637"/>
                <a:gd name="connsiteX11" fmla="*/ 0 w 1088688"/>
                <a:gd name="connsiteY11" fmla="*/ 0 h 525637"/>
                <a:gd name="connsiteX0" fmla="*/ 0 w 1088688"/>
                <a:gd name="connsiteY0" fmla="*/ 0 h 525637"/>
                <a:gd name="connsiteX1" fmla="*/ 1088688 w 1088688"/>
                <a:gd name="connsiteY1" fmla="*/ 0 h 525637"/>
                <a:gd name="connsiteX2" fmla="*/ 1088688 w 1088688"/>
                <a:gd name="connsiteY2" fmla="*/ 525637 h 525637"/>
                <a:gd name="connsiteX3" fmla="*/ 933834 w 1088688"/>
                <a:gd name="connsiteY3" fmla="*/ 525637 h 525637"/>
                <a:gd name="connsiteX4" fmla="*/ 933290 w 1088688"/>
                <a:gd name="connsiteY4" fmla="*/ 524829 h 525637"/>
                <a:gd name="connsiteX5" fmla="*/ 835111 w 1088688"/>
                <a:gd name="connsiteY5" fmla="*/ 484162 h 525637"/>
                <a:gd name="connsiteX6" fmla="*/ 736931 w 1088688"/>
                <a:gd name="connsiteY6" fmla="*/ 524829 h 525637"/>
                <a:gd name="connsiteX7" fmla="*/ 736387 w 1088688"/>
                <a:gd name="connsiteY7" fmla="*/ 525637 h 525637"/>
                <a:gd name="connsiteX8" fmla="*/ 0 w 1088688"/>
                <a:gd name="connsiteY8" fmla="*/ 525637 h 525637"/>
                <a:gd name="connsiteX9" fmla="*/ 0 w 1088688"/>
                <a:gd name="connsiteY9" fmla="*/ 285002 h 525637"/>
                <a:gd name="connsiteX10" fmla="*/ 0 w 1088688"/>
                <a:gd name="connsiteY10" fmla="*/ 0 h 525637"/>
                <a:gd name="connsiteX0" fmla="*/ 0 w 1088688"/>
                <a:gd name="connsiteY0" fmla="*/ 0 h 525637"/>
                <a:gd name="connsiteX1" fmla="*/ 1088688 w 1088688"/>
                <a:gd name="connsiteY1" fmla="*/ 0 h 525637"/>
                <a:gd name="connsiteX2" fmla="*/ 1088688 w 1088688"/>
                <a:gd name="connsiteY2" fmla="*/ 525637 h 525637"/>
                <a:gd name="connsiteX3" fmla="*/ 933834 w 1088688"/>
                <a:gd name="connsiteY3" fmla="*/ 525637 h 525637"/>
                <a:gd name="connsiteX4" fmla="*/ 933290 w 1088688"/>
                <a:gd name="connsiteY4" fmla="*/ 524829 h 525637"/>
                <a:gd name="connsiteX5" fmla="*/ 835111 w 1088688"/>
                <a:gd name="connsiteY5" fmla="*/ 484162 h 525637"/>
                <a:gd name="connsiteX6" fmla="*/ 736931 w 1088688"/>
                <a:gd name="connsiteY6" fmla="*/ 524829 h 525637"/>
                <a:gd name="connsiteX7" fmla="*/ 736387 w 1088688"/>
                <a:gd name="connsiteY7" fmla="*/ 525637 h 525637"/>
                <a:gd name="connsiteX8" fmla="*/ 0 w 1088688"/>
                <a:gd name="connsiteY8" fmla="*/ 525637 h 525637"/>
                <a:gd name="connsiteX9" fmla="*/ 0 w 1088688"/>
                <a:gd name="connsiteY9" fmla="*/ 0 h 525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88688" h="525637">
                  <a:moveTo>
                    <a:pt x="0" y="0"/>
                  </a:moveTo>
                  <a:lnTo>
                    <a:pt x="1088688" y="0"/>
                  </a:lnTo>
                  <a:lnTo>
                    <a:pt x="1088688" y="525637"/>
                  </a:lnTo>
                  <a:lnTo>
                    <a:pt x="933834" y="525637"/>
                  </a:lnTo>
                  <a:lnTo>
                    <a:pt x="933290" y="524829"/>
                  </a:lnTo>
                  <a:cubicBezTo>
                    <a:pt x="908164" y="499704"/>
                    <a:pt x="873452" y="484162"/>
                    <a:pt x="835111" y="484162"/>
                  </a:cubicBezTo>
                  <a:cubicBezTo>
                    <a:pt x="796769" y="484162"/>
                    <a:pt x="762058" y="499704"/>
                    <a:pt x="736931" y="524829"/>
                  </a:cubicBezTo>
                  <a:lnTo>
                    <a:pt x="736387" y="525637"/>
                  </a:lnTo>
                  <a:lnTo>
                    <a:pt x="0" y="52563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DE14E12F-903C-4D8B-BA17-35F29823AAD6}"/>
              </a:ext>
            </a:extLst>
          </p:cNvPr>
          <p:cNvGrpSpPr/>
          <p:nvPr/>
        </p:nvGrpSpPr>
        <p:grpSpPr>
          <a:xfrm>
            <a:off x="7931744" y="5372063"/>
            <a:ext cx="1553590" cy="711018"/>
            <a:chOff x="7931744" y="5372063"/>
            <a:chExt cx="1553590" cy="711018"/>
          </a:xfrm>
          <a:solidFill>
            <a:schemeClr val="tx1"/>
          </a:solidFill>
        </p:grpSpPr>
        <p:sp>
          <p:nvSpPr>
            <p:cNvPr id="473" name="フリーフォーム: 図形 472">
              <a:extLst>
                <a:ext uri="{FF2B5EF4-FFF2-40B4-BE49-F238E27FC236}">
                  <a16:creationId xmlns:a16="http://schemas.microsoft.com/office/drawing/2014/main" id="{59042C76-6CF8-4662-B17D-40BBDBDC049F}"/>
                </a:ext>
              </a:extLst>
            </p:cNvPr>
            <p:cNvSpPr/>
            <p:nvPr/>
          </p:nvSpPr>
          <p:spPr bwMode="auto">
            <a:xfrm rot="5400000" flipV="1">
              <a:off x="7883153" y="5522341"/>
              <a:ext cx="454126" cy="356944"/>
            </a:xfrm>
            <a:custGeom>
              <a:avLst/>
              <a:gdLst>
                <a:gd name="connsiteX0" fmla="*/ 23471 w 454126"/>
                <a:gd name="connsiteY0" fmla="*/ 100876 h 356944"/>
                <a:gd name="connsiteX1" fmla="*/ 208846 w 454126"/>
                <a:gd name="connsiteY1" fmla="*/ 38814 h 356944"/>
                <a:gd name="connsiteX2" fmla="*/ 242190 w 454126"/>
                <a:gd name="connsiteY2" fmla="*/ 38814 h 356944"/>
                <a:gd name="connsiteX3" fmla="*/ 242190 w 454126"/>
                <a:gd name="connsiteY3" fmla="*/ 168737 h 356944"/>
                <a:gd name="connsiteX4" fmla="*/ 23471 w 454126"/>
                <a:gd name="connsiteY4" fmla="*/ 168737 h 356944"/>
                <a:gd name="connsiteX5" fmla="*/ 0 w 454126"/>
                <a:gd name="connsiteY5" fmla="*/ 71043 h 356944"/>
                <a:gd name="connsiteX6" fmla="*/ 0 w 454126"/>
                <a:gd name="connsiteY6" fmla="*/ 355204 h 356944"/>
                <a:gd name="connsiteX7" fmla="*/ 454126 w 454126"/>
                <a:gd name="connsiteY7" fmla="*/ 356944 h 356944"/>
                <a:gd name="connsiteX8" fmla="*/ 454126 w 454126"/>
                <a:gd name="connsiteY8" fmla="*/ 316223 h 356944"/>
                <a:gd name="connsiteX9" fmla="*/ 447970 w 454126"/>
                <a:gd name="connsiteY9" fmla="*/ 314980 h 356944"/>
                <a:gd name="connsiteX10" fmla="*/ 362118 w 454126"/>
                <a:gd name="connsiteY10" fmla="*/ 185459 h 356944"/>
                <a:gd name="connsiteX11" fmla="*/ 447970 w 454126"/>
                <a:gd name="connsiteY11" fmla="*/ 55939 h 356944"/>
                <a:gd name="connsiteX12" fmla="*/ 454126 w 454126"/>
                <a:gd name="connsiteY12" fmla="*/ 54696 h 356944"/>
                <a:gd name="connsiteX13" fmla="*/ 454126 w 454126"/>
                <a:gd name="connsiteY13" fmla="*/ 0 h 356944"/>
                <a:gd name="connsiteX14" fmla="*/ 222561 w 454126"/>
                <a:gd name="connsiteY14" fmla="*/ 0 h 356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54126" h="356944">
                  <a:moveTo>
                    <a:pt x="23471" y="100876"/>
                  </a:moveTo>
                  <a:lnTo>
                    <a:pt x="208846" y="38814"/>
                  </a:lnTo>
                  <a:lnTo>
                    <a:pt x="242190" y="38814"/>
                  </a:lnTo>
                  <a:lnTo>
                    <a:pt x="242190" y="168737"/>
                  </a:lnTo>
                  <a:lnTo>
                    <a:pt x="23471" y="168737"/>
                  </a:lnTo>
                  <a:close/>
                  <a:moveTo>
                    <a:pt x="0" y="71043"/>
                  </a:moveTo>
                  <a:lnTo>
                    <a:pt x="0" y="355204"/>
                  </a:lnTo>
                  <a:lnTo>
                    <a:pt x="454126" y="356944"/>
                  </a:lnTo>
                  <a:lnTo>
                    <a:pt x="454126" y="316223"/>
                  </a:lnTo>
                  <a:lnTo>
                    <a:pt x="447970" y="314980"/>
                  </a:lnTo>
                  <a:cubicBezTo>
                    <a:pt x="397518" y="293641"/>
                    <a:pt x="362118" y="243684"/>
                    <a:pt x="362118" y="185459"/>
                  </a:cubicBezTo>
                  <a:cubicBezTo>
                    <a:pt x="362118" y="127235"/>
                    <a:pt x="397518" y="77278"/>
                    <a:pt x="447970" y="55939"/>
                  </a:cubicBezTo>
                  <a:lnTo>
                    <a:pt x="454126" y="54696"/>
                  </a:lnTo>
                  <a:lnTo>
                    <a:pt x="454126" y="0"/>
                  </a:lnTo>
                  <a:lnTo>
                    <a:pt x="22256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4" name="フリーフォーム: 図形 473">
              <a:extLst>
                <a:ext uri="{FF2B5EF4-FFF2-40B4-BE49-F238E27FC236}">
                  <a16:creationId xmlns:a16="http://schemas.microsoft.com/office/drawing/2014/main" id="{0731D114-B290-4F79-930E-FCE119F4B6EC}"/>
                </a:ext>
              </a:extLst>
            </p:cNvPr>
            <p:cNvSpPr/>
            <p:nvPr/>
          </p:nvSpPr>
          <p:spPr bwMode="auto">
            <a:xfrm>
              <a:off x="8328693" y="5372063"/>
              <a:ext cx="1156641" cy="537267"/>
            </a:xfrm>
            <a:custGeom>
              <a:avLst/>
              <a:gdLst>
                <a:gd name="connsiteX0" fmla="*/ 1 w 1156641"/>
                <a:gd name="connsiteY0" fmla="*/ 0 h 537267"/>
                <a:gd name="connsiteX1" fmla="*/ 57588 w 1156641"/>
                <a:gd name="connsiteY1" fmla="*/ 0 h 537267"/>
                <a:gd name="connsiteX2" fmla="*/ 57588 w 1156641"/>
                <a:gd name="connsiteY2" fmla="*/ 418696 h 537267"/>
                <a:gd name="connsiteX3" fmla="*/ 1156641 w 1156641"/>
                <a:gd name="connsiteY3" fmla="*/ 418696 h 537267"/>
                <a:gd name="connsiteX4" fmla="*/ 1156641 w 1156641"/>
                <a:gd name="connsiteY4" fmla="*/ 537267 h 537267"/>
                <a:gd name="connsiteX5" fmla="*/ 1139310 w 1156641"/>
                <a:gd name="connsiteY5" fmla="*/ 537267 h 537267"/>
                <a:gd name="connsiteX6" fmla="*/ 1117539 w 1156641"/>
                <a:gd name="connsiteY6" fmla="*/ 504976 h 537267"/>
                <a:gd name="connsiteX7" fmla="*/ 1018143 w 1156641"/>
                <a:gd name="connsiteY7" fmla="*/ 463805 h 537267"/>
                <a:gd name="connsiteX8" fmla="*/ 918747 w 1156641"/>
                <a:gd name="connsiteY8" fmla="*/ 504976 h 537267"/>
                <a:gd name="connsiteX9" fmla="*/ 903843 w 1156641"/>
                <a:gd name="connsiteY9" fmla="*/ 527082 h 537267"/>
                <a:gd name="connsiteX10" fmla="*/ 888939 w 1156641"/>
                <a:gd name="connsiteY10" fmla="*/ 504976 h 537267"/>
                <a:gd name="connsiteX11" fmla="*/ 789543 w 1156641"/>
                <a:gd name="connsiteY11" fmla="*/ 463805 h 537267"/>
                <a:gd name="connsiteX12" fmla="*/ 690147 w 1156641"/>
                <a:gd name="connsiteY12" fmla="*/ 504976 h 537267"/>
                <a:gd name="connsiteX13" fmla="*/ 668376 w 1156641"/>
                <a:gd name="connsiteY13" fmla="*/ 537267 h 537267"/>
                <a:gd name="connsiteX14" fmla="*/ 491610 w 1156641"/>
                <a:gd name="connsiteY14" fmla="*/ 537267 h 537267"/>
                <a:gd name="connsiteX15" fmla="*/ 469839 w 1156641"/>
                <a:gd name="connsiteY15" fmla="*/ 504976 h 537267"/>
                <a:gd name="connsiteX16" fmla="*/ 370443 w 1156641"/>
                <a:gd name="connsiteY16" fmla="*/ 463805 h 537267"/>
                <a:gd name="connsiteX17" fmla="*/ 271047 w 1156641"/>
                <a:gd name="connsiteY17" fmla="*/ 504976 h 537267"/>
                <a:gd name="connsiteX18" fmla="*/ 256143 w 1156641"/>
                <a:gd name="connsiteY18" fmla="*/ 527082 h 537267"/>
                <a:gd name="connsiteX19" fmla="*/ 241239 w 1156641"/>
                <a:gd name="connsiteY19" fmla="*/ 504976 h 537267"/>
                <a:gd name="connsiteX20" fmla="*/ 141843 w 1156641"/>
                <a:gd name="connsiteY20" fmla="*/ 463805 h 537267"/>
                <a:gd name="connsiteX21" fmla="*/ 42447 w 1156641"/>
                <a:gd name="connsiteY21" fmla="*/ 504976 h 537267"/>
                <a:gd name="connsiteX22" fmla="*/ 20676 w 1156641"/>
                <a:gd name="connsiteY22" fmla="*/ 537267 h 537267"/>
                <a:gd name="connsiteX23" fmla="*/ 0 w 1156641"/>
                <a:gd name="connsiteY23" fmla="*/ 537267 h 537267"/>
                <a:gd name="connsiteX24" fmla="*/ 0 w 1156641"/>
                <a:gd name="connsiteY24" fmla="*/ 418696 h 537267"/>
                <a:gd name="connsiteX25" fmla="*/ 1 w 1156641"/>
                <a:gd name="connsiteY25" fmla="*/ 418696 h 537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156641" h="537267">
                  <a:moveTo>
                    <a:pt x="1" y="0"/>
                  </a:moveTo>
                  <a:lnTo>
                    <a:pt x="57588" y="0"/>
                  </a:lnTo>
                  <a:lnTo>
                    <a:pt x="57588" y="418696"/>
                  </a:lnTo>
                  <a:lnTo>
                    <a:pt x="1156641" y="418696"/>
                  </a:lnTo>
                  <a:lnTo>
                    <a:pt x="1156641" y="537267"/>
                  </a:lnTo>
                  <a:lnTo>
                    <a:pt x="1139310" y="537267"/>
                  </a:lnTo>
                  <a:lnTo>
                    <a:pt x="1117539" y="504976"/>
                  </a:lnTo>
                  <a:cubicBezTo>
                    <a:pt x="1092101" y="479539"/>
                    <a:pt x="1056960" y="463805"/>
                    <a:pt x="1018143" y="463805"/>
                  </a:cubicBezTo>
                  <a:cubicBezTo>
                    <a:pt x="979327" y="463805"/>
                    <a:pt x="944185" y="479539"/>
                    <a:pt x="918747" y="504976"/>
                  </a:cubicBezTo>
                  <a:lnTo>
                    <a:pt x="903843" y="527082"/>
                  </a:lnTo>
                  <a:lnTo>
                    <a:pt x="888939" y="504976"/>
                  </a:lnTo>
                  <a:cubicBezTo>
                    <a:pt x="863501" y="479539"/>
                    <a:pt x="828360" y="463805"/>
                    <a:pt x="789543" y="463805"/>
                  </a:cubicBezTo>
                  <a:cubicBezTo>
                    <a:pt x="750727" y="463805"/>
                    <a:pt x="715585" y="479539"/>
                    <a:pt x="690147" y="504976"/>
                  </a:cubicBezTo>
                  <a:lnTo>
                    <a:pt x="668376" y="537267"/>
                  </a:lnTo>
                  <a:lnTo>
                    <a:pt x="491610" y="537267"/>
                  </a:lnTo>
                  <a:lnTo>
                    <a:pt x="469839" y="504976"/>
                  </a:lnTo>
                  <a:cubicBezTo>
                    <a:pt x="444402" y="479539"/>
                    <a:pt x="409260" y="463805"/>
                    <a:pt x="370443" y="463805"/>
                  </a:cubicBezTo>
                  <a:cubicBezTo>
                    <a:pt x="331627" y="463805"/>
                    <a:pt x="296485" y="479539"/>
                    <a:pt x="271047" y="504976"/>
                  </a:cubicBezTo>
                  <a:lnTo>
                    <a:pt x="256143" y="527082"/>
                  </a:lnTo>
                  <a:lnTo>
                    <a:pt x="241239" y="504976"/>
                  </a:lnTo>
                  <a:cubicBezTo>
                    <a:pt x="215802" y="479539"/>
                    <a:pt x="180660" y="463805"/>
                    <a:pt x="141843" y="463805"/>
                  </a:cubicBezTo>
                  <a:cubicBezTo>
                    <a:pt x="103027" y="463805"/>
                    <a:pt x="67885" y="479539"/>
                    <a:pt x="42447" y="504976"/>
                  </a:cubicBezTo>
                  <a:lnTo>
                    <a:pt x="20676" y="537267"/>
                  </a:lnTo>
                  <a:lnTo>
                    <a:pt x="0" y="537267"/>
                  </a:lnTo>
                  <a:lnTo>
                    <a:pt x="0" y="418696"/>
                  </a:lnTo>
                  <a:lnTo>
                    <a:pt x="1" y="41869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5" name="円: 塗りつぶしなし 474">
              <a:extLst>
                <a:ext uri="{FF2B5EF4-FFF2-40B4-BE49-F238E27FC236}">
                  <a16:creationId xmlns:a16="http://schemas.microsoft.com/office/drawing/2014/main" id="{1FAB7B13-8645-497B-9AAB-2FFBFD77C075}"/>
                </a:ext>
              </a:extLst>
            </p:cNvPr>
            <p:cNvSpPr/>
            <p:nvPr/>
          </p:nvSpPr>
          <p:spPr bwMode="auto">
            <a:xfrm>
              <a:off x="8011235" y="5871145"/>
              <a:ext cx="211936" cy="211936"/>
            </a:xfrm>
            <a:prstGeom prst="donut">
              <a:avLst>
                <a:gd name="adj" fmla="val 34736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6" name="円: 塗りつぶしなし 475">
              <a:extLst>
                <a:ext uri="{FF2B5EF4-FFF2-40B4-BE49-F238E27FC236}">
                  <a16:creationId xmlns:a16="http://schemas.microsoft.com/office/drawing/2014/main" id="{F2834D5D-2CE2-4F20-BCD9-609E42A4DC82}"/>
                </a:ext>
              </a:extLst>
            </p:cNvPr>
            <p:cNvSpPr/>
            <p:nvPr/>
          </p:nvSpPr>
          <p:spPr bwMode="auto">
            <a:xfrm>
              <a:off x="8364568" y="5871145"/>
              <a:ext cx="211936" cy="211936"/>
            </a:xfrm>
            <a:prstGeom prst="donut">
              <a:avLst>
                <a:gd name="adj" fmla="val 34736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7" name="円: 塗りつぶしなし 476">
              <a:extLst>
                <a:ext uri="{FF2B5EF4-FFF2-40B4-BE49-F238E27FC236}">
                  <a16:creationId xmlns:a16="http://schemas.microsoft.com/office/drawing/2014/main" id="{EEA1F43E-8C2C-4256-89A4-B3E4380721C5}"/>
                </a:ext>
              </a:extLst>
            </p:cNvPr>
            <p:cNvSpPr/>
            <p:nvPr/>
          </p:nvSpPr>
          <p:spPr bwMode="auto">
            <a:xfrm>
              <a:off x="8593168" y="5871145"/>
              <a:ext cx="211936" cy="211936"/>
            </a:xfrm>
            <a:prstGeom prst="donut">
              <a:avLst>
                <a:gd name="adj" fmla="val 34736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8" name="円: 塗りつぶしなし 477">
              <a:extLst>
                <a:ext uri="{FF2B5EF4-FFF2-40B4-BE49-F238E27FC236}">
                  <a16:creationId xmlns:a16="http://schemas.microsoft.com/office/drawing/2014/main" id="{225DBB3E-31B0-4C0B-8D9E-0C73140F7A99}"/>
                </a:ext>
              </a:extLst>
            </p:cNvPr>
            <p:cNvSpPr/>
            <p:nvPr/>
          </p:nvSpPr>
          <p:spPr bwMode="auto">
            <a:xfrm>
              <a:off x="9012268" y="5871145"/>
              <a:ext cx="211936" cy="211936"/>
            </a:xfrm>
            <a:prstGeom prst="donut">
              <a:avLst>
                <a:gd name="adj" fmla="val 34736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9" name="円: 塗りつぶしなし 478">
              <a:extLst>
                <a:ext uri="{FF2B5EF4-FFF2-40B4-BE49-F238E27FC236}">
                  <a16:creationId xmlns:a16="http://schemas.microsoft.com/office/drawing/2014/main" id="{33FCFC8A-D2E1-44AF-B409-5CD9DD058385}"/>
                </a:ext>
              </a:extLst>
            </p:cNvPr>
            <p:cNvSpPr/>
            <p:nvPr/>
          </p:nvSpPr>
          <p:spPr bwMode="auto">
            <a:xfrm>
              <a:off x="9240868" y="5871145"/>
              <a:ext cx="211936" cy="211936"/>
            </a:xfrm>
            <a:prstGeom prst="donut">
              <a:avLst>
                <a:gd name="adj" fmla="val 34736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03" name="グループ化 502">
              <a:extLst>
                <a:ext uri="{FF2B5EF4-FFF2-40B4-BE49-F238E27FC236}">
                  <a16:creationId xmlns:a16="http://schemas.microsoft.com/office/drawing/2014/main" id="{DB76CB0C-E681-41C6-8A56-C7EAF3D0EEF4}"/>
                </a:ext>
              </a:extLst>
            </p:cNvPr>
            <p:cNvGrpSpPr/>
            <p:nvPr/>
          </p:nvGrpSpPr>
          <p:grpSpPr>
            <a:xfrm>
              <a:off x="8448360" y="5489923"/>
              <a:ext cx="481344" cy="286659"/>
              <a:chOff x="2510563" y="6626744"/>
              <a:chExt cx="2222646" cy="1323673"/>
            </a:xfrm>
            <a:grpFill/>
          </p:grpSpPr>
          <p:sp>
            <p:nvSpPr>
              <p:cNvPr id="504" name="フリーフォーム: 図形 503">
                <a:extLst>
                  <a:ext uri="{FF2B5EF4-FFF2-40B4-BE49-F238E27FC236}">
                    <a16:creationId xmlns:a16="http://schemas.microsoft.com/office/drawing/2014/main" id="{199C3B96-DD8E-4D81-BCF9-79223B7BDA63}"/>
                  </a:ext>
                </a:extLst>
              </p:cNvPr>
              <p:cNvSpPr/>
              <p:nvPr/>
            </p:nvSpPr>
            <p:spPr bwMode="auto">
              <a:xfrm>
                <a:off x="2510563" y="6626744"/>
                <a:ext cx="2222646" cy="1125569"/>
              </a:xfrm>
              <a:custGeom>
                <a:avLst/>
                <a:gdLst>
                  <a:gd name="connsiteX0" fmla="*/ 1313008 w 2222646"/>
                  <a:gd name="connsiteY0" fmla="*/ 84525 h 1125569"/>
                  <a:gd name="connsiteX1" fmla="*/ 1313008 w 2222646"/>
                  <a:gd name="connsiteY1" fmla="*/ 564957 h 1125569"/>
                  <a:gd name="connsiteX2" fmla="*/ 1895300 w 2222646"/>
                  <a:gd name="connsiteY2" fmla="*/ 564957 h 1125569"/>
                  <a:gd name="connsiteX3" fmla="*/ 1775192 w 2222646"/>
                  <a:gd name="connsiteY3" fmla="*/ 84525 h 1125569"/>
                  <a:gd name="connsiteX4" fmla="*/ 703615 w 2222646"/>
                  <a:gd name="connsiteY4" fmla="*/ 84525 h 1125569"/>
                  <a:gd name="connsiteX5" fmla="*/ 583507 w 2222646"/>
                  <a:gd name="connsiteY5" fmla="*/ 564957 h 1125569"/>
                  <a:gd name="connsiteX6" fmla="*/ 1193746 w 2222646"/>
                  <a:gd name="connsiteY6" fmla="*/ 564957 h 1125569"/>
                  <a:gd name="connsiteX7" fmla="*/ 1193746 w 2222646"/>
                  <a:gd name="connsiteY7" fmla="*/ 84525 h 1125569"/>
                  <a:gd name="connsiteX8" fmla="*/ 618992 w 2222646"/>
                  <a:gd name="connsiteY8" fmla="*/ 0 h 1125569"/>
                  <a:gd name="connsiteX9" fmla="*/ 1859814 w 2222646"/>
                  <a:gd name="connsiteY9" fmla="*/ 0 h 1125569"/>
                  <a:gd name="connsiteX10" fmla="*/ 2001053 w 2222646"/>
                  <a:gd name="connsiteY10" fmla="*/ 564957 h 1125569"/>
                  <a:gd name="connsiteX11" fmla="*/ 2029324 w 2222646"/>
                  <a:gd name="connsiteY11" fmla="*/ 564957 h 1125569"/>
                  <a:gd name="connsiteX12" fmla="*/ 2170389 w 2222646"/>
                  <a:gd name="connsiteY12" fmla="*/ 706022 h 1125569"/>
                  <a:gd name="connsiteX13" fmla="*/ 2170389 w 2222646"/>
                  <a:gd name="connsiteY13" fmla="*/ 944882 h 1125569"/>
                  <a:gd name="connsiteX14" fmla="*/ 2174739 w 2222646"/>
                  <a:gd name="connsiteY14" fmla="*/ 944882 h 1125569"/>
                  <a:gd name="connsiteX15" fmla="*/ 2222646 w 2222646"/>
                  <a:gd name="connsiteY15" fmla="*/ 992789 h 1125569"/>
                  <a:gd name="connsiteX16" fmla="*/ 2222646 w 2222646"/>
                  <a:gd name="connsiteY16" fmla="*/ 1106160 h 1125569"/>
                  <a:gd name="connsiteX17" fmla="*/ 2203237 w 2222646"/>
                  <a:gd name="connsiteY17" fmla="*/ 1125569 h 1125569"/>
                  <a:gd name="connsiteX18" fmla="*/ 2073780 w 2222646"/>
                  <a:gd name="connsiteY18" fmla="*/ 1125569 h 1125569"/>
                  <a:gd name="connsiteX19" fmla="*/ 2079772 w 2222646"/>
                  <a:gd name="connsiteY19" fmla="*/ 1095888 h 1125569"/>
                  <a:gd name="connsiteX20" fmla="*/ 1793684 w 2222646"/>
                  <a:gd name="connsiteY20" fmla="*/ 809801 h 1125569"/>
                  <a:gd name="connsiteX21" fmla="*/ 1507596 w 2222646"/>
                  <a:gd name="connsiteY21" fmla="*/ 1095888 h 1125569"/>
                  <a:gd name="connsiteX22" fmla="*/ 1513588 w 2222646"/>
                  <a:gd name="connsiteY22" fmla="*/ 1125569 h 1125569"/>
                  <a:gd name="connsiteX23" fmla="*/ 759330 w 2222646"/>
                  <a:gd name="connsiteY23" fmla="*/ 1125569 h 1125569"/>
                  <a:gd name="connsiteX24" fmla="*/ 765322 w 2222646"/>
                  <a:gd name="connsiteY24" fmla="*/ 1095888 h 1125569"/>
                  <a:gd name="connsiteX25" fmla="*/ 479234 w 2222646"/>
                  <a:gd name="connsiteY25" fmla="*/ 809801 h 1125569"/>
                  <a:gd name="connsiteX26" fmla="*/ 193146 w 2222646"/>
                  <a:gd name="connsiteY26" fmla="*/ 1095888 h 1125569"/>
                  <a:gd name="connsiteX27" fmla="*/ 199139 w 2222646"/>
                  <a:gd name="connsiteY27" fmla="*/ 1125569 h 1125569"/>
                  <a:gd name="connsiteX28" fmla="*/ 19409 w 2222646"/>
                  <a:gd name="connsiteY28" fmla="*/ 1125569 h 1125569"/>
                  <a:gd name="connsiteX29" fmla="*/ 0 w 2222646"/>
                  <a:gd name="connsiteY29" fmla="*/ 1106160 h 1125569"/>
                  <a:gd name="connsiteX30" fmla="*/ 0 w 2222646"/>
                  <a:gd name="connsiteY30" fmla="*/ 992789 h 1125569"/>
                  <a:gd name="connsiteX31" fmla="*/ 47907 w 2222646"/>
                  <a:gd name="connsiteY31" fmla="*/ 944882 h 1125569"/>
                  <a:gd name="connsiteX32" fmla="*/ 52257 w 2222646"/>
                  <a:gd name="connsiteY32" fmla="*/ 944882 h 1125569"/>
                  <a:gd name="connsiteX33" fmla="*/ 52257 w 2222646"/>
                  <a:gd name="connsiteY33" fmla="*/ 706022 h 1125569"/>
                  <a:gd name="connsiteX34" fmla="*/ 193322 w 2222646"/>
                  <a:gd name="connsiteY34" fmla="*/ 564957 h 1125569"/>
                  <a:gd name="connsiteX35" fmla="*/ 477753 w 2222646"/>
                  <a:gd name="connsiteY35" fmla="*/ 564957 h 1125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222646" h="1125569">
                    <a:moveTo>
                      <a:pt x="1313008" y="84525"/>
                    </a:moveTo>
                    <a:lnTo>
                      <a:pt x="1313008" y="564957"/>
                    </a:lnTo>
                    <a:lnTo>
                      <a:pt x="1895300" y="564957"/>
                    </a:lnTo>
                    <a:lnTo>
                      <a:pt x="1775192" y="84525"/>
                    </a:lnTo>
                    <a:close/>
                    <a:moveTo>
                      <a:pt x="703615" y="84525"/>
                    </a:moveTo>
                    <a:lnTo>
                      <a:pt x="583507" y="564957"/>
                    </a:lnTo>
                    <a:lnTo>
                      <a:pt x="1193746" y="564957"/>
                    </a:lnTo>
                    <a:lnTo>
                      <a:pt x="1193746" y="84525"/>
                    </a:lnTo>
                    <a:close/>
                    <a:moveTo>
                      <a:pt x="618992" y="0"/>
                    </a:moveTo>
                    <a:lnTo>
                      <a:pt x="1859814" y="0"/>
                    </a:lnTo>
                    <a:lnTo>
                      <a:pt x="2001053" y="564957"/>
                    </a:lnTo>
                    <a:lnTo>
                      <a:pt x="2029324" y="564957"/>
                    </a:lnTo>
                    <a:cubicBezTo>
                      <a:pt x="2107232" y="564957"/>
                      <a:pt x="2170389" y="628114"/>
                      <a:pt x="2170389" y="706022"/>
                    </a:cubicBezTo>
                    <a:lnTo>
                      <a:pt x="2170389" y="944882"/>
                    </a:lnTo>
                    <a:lnTo>
                      <a:pt x="2174739" y="944882"/>
                    </a:lnTo>
                    <a:cubicBezTo>
                      <a:pt x="2201197" y="944882"/>
                      <a:pt x="2222646" y="966331"/>
                      <a:pt x="2222646" y="992789"/>
                    </a:cubicBezTo>
                    <a:lnTo>
                      <a:pt x="2222646" y="1106160"/>
                    </a:lnTo>
                    <a:cubicBezTo>
                      <a:pt x="2222646" y="1116879"/>
                      <a:pt x="2213956" y="1125569"/>
                      <a:pt x="2203237" y="1125569"/>
                    </a:cubicBezTo>
                    <a:lnTo>
                      <a:pt x="2073780" y="1125569"/>
                    </a:lnTo>
                    <a:lnTo>
                      <a:pt x="2079772" y="1095888"/>
                    </a:lnTo>
                    <a:cubicBezTo>
                      <a:pt x="2079772" y="937887"/>
                      <a:pt x="1951686" y="809801"/>
                      <a:pt x="1793684" y="809801"/>
                    </a:cubicBezTo>
                    <a:cubicBezTo>
                      <a:pt x="1635682" y="809801"/>
                      <a:pt x="1507596" y="937887"/>
                      <a:pt x="1507596" y="1095888"/>
                    </a:cubicBezTo>
                    <a:lnTo>
                      <a:pt x="1513588" y="1125569"/>
                    </a:lnTo>
                    <a:lnTo>
                      <a:pt x="759330" y="1125569"/>
                    </a:lnTo>
                    <a:lnTo>
                      <a:pt x="765322" y="1095888"/>
                    </a:lnTo>
                    <a:cubicBezTo>
                      <a:pt x="765322" y="937887"/>
                      <a:pt x="637236" y="809801"/>
                      <a:pt x="479234" y="809801"/>
                    </a:cubicBezTo>
                    <a:cubicBezTo>
                      <a:pt x="321232" y="809801"/>
                      <a:pt x="193146" y="937887"/>
                      <a:pt x="193146" y="1095888"/>
                    </a:cubicBezTo>
                    <a:lnTo>
                      <a:pt x="199139" y="1125569"/>
                    </a:lnTo>
                    <a:lnTo>
                      <a:pt x="19409" y="1125569"/>
                    </a:lnTo>
                    <a:cubicBezTo>
                      <a:pt x="8690" y="1125569"/>
                      <a:pt x="0" y="1116879"/>
                      <a:pt x="0" y="1106160"/>
                    </a:cubicBezTo>
                    <a:lnTo>
                      <a:pt x="0" y="992789"/>
                    </a:lnTo>
                    <a:cubicBezTo>
                      <a:pt x="0" y="966331"/>
                      <a:pt x="21449" y="944882"/>
                      <a:pt x="47907" y="944882"/>
                    </a:cubicBezTo>
                    <a:lnTo>
                      <a:pt x="52257" y="944882"/>
                    </a:lnTo>
                    <a:lnTo>
                      <a:pt x="52257" y="706022"/>
                    </a:lnTo>
                    <a:cubicBezTo>
                      <a:pt x="52257" y="628114"/>
                      <a:pt x="115414" y="564957"/>
                      <a:pt x="193322" y="564957"/>
                    </a:cubicBezTo>
                    <a:lnTo>
                      <a:pt x="477753" y="56495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B462A0D8-23C5-4F34-8F96-97FE42DC8FD4}"/>
                  </a:ext>
                </a:extLst>
              </p:cNvPr>
              <p:cNvSpPr/>
              <p:nvPr/>
            </p:nvSpPr>
            <p:spPr bwMode="auto">
              <a:xfrm>
                <a:off x="2762010" y="7494845"/>
                <a:ext cx="455572" cy="455572"/>
              </a:xfrm>
              <a:custGeom>
                <a:avLst/>
                <a:gdLst>
                  <a:gd name="connsiteX0" fmla="*/ 227786 w 455572"/>
                  <a:gd name="connsiteY0" fmla="*/ 112433 h 455572"/>
                  <a:gd name="connsiteX1" fmla="*/ 112432 w 455572"/>
                  <a:gd name="connsiteY1" fmla="*/ 227786 h 455572"/>
                  <a:gd name="connsiteX2" fmla="*/ 227786 w 455572"/>
                  <a:gd name="connsiteY2" fmla="*/ 343139 h 455572"/>
                  <a:gd name="connsiteX3" fmla="*/ 343140 w 455572"/>
                  <a:gd name="connsiteY3" fmla="*/ 227786 h 455572"/>
                  <a:gd name="connsiteX4" fmla="*/ 227786 w 455572"/>
                  <a:gd name="connsiteY4" fmla="*/ 112433 h 455572"/>
                  <a:gd name="connsiteX5" fmla="*/ 227786 w 455572"/>
                  <a:gd name="connsiteY5" fmla="*/ 0 h 455572"/>
                  <a:gd name="connsiteX6" fmla="*/ 455572 w 455572"/>
                  <a:gd name="connsiteY6" fmla="*/ 227786 h 455572"/>
                  <a:gd name="connsiteX7" fmla="*/ 227786 w 455572"/>
                  <a:gd name="connsiteY7" fmla="*/ 455572 h 455572"/>
                  <a:gd name="connsiteX8" fmla="*/ 0 w 455572"/>
                  <a:gd name="connsiteY8" fmla="*/ 227786 h 455572"/>
                  <a:gd name="connsiteX9" fmla="*/ 227786 w 455572"/>
                  <a:gd name="connsiteY9" fmla="*/ 0 h 455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55572" h="455572">
                    <a:moveTo>
                      <a:pt x="227786" y="112433"/>
                    </a:moveTo>
                    <a:cubicBezTo>
                      <a:pt x="164078" y="112433"/>
                      <a:pt x="112432" y="164078"/>
                      <a:pt x="112432" y="227786"/>
                    </a:cubicBezTo>
                    <a:cubicBezTo>
                      <a:pt x="112432" y="291494"/>
                      <a:pt x="164078" y="343139"/>
                      <a:pt x="227786" y="343139"/>
                    </a:cubicBezTo>
                    <a:cubicBezTo>
                      <a:pt x="291494" y="343139"/>
                      <a:pt x="343140" y="291494"/>
                      <a:pt x="343140" y="227786"/>
                    </a:cubicBezTo>
                    <a:cubicBezTo>
                      <a:pt x="343140" y="164078"/>
                      <a:pt x="291494" y="112433"/>
                      <a:pt x="227786" y="112433"/>
                    </a:cubicBezTo>
                    <a:close/>
                    <a:moveTo>
                      <a:pt x="227786" y="0"/>
                    </a:moveTo>
                    <a:cubicBezTo>
                      <a:pt x="353589" y="0"/>
                      <a:pt x="455572" y="101983"/>
                      <a:pt x="455572" y="227786"/>
                    </a:cubicBezTo>
                    <a:cubicBezTo>
                      <a:pt x="455572" y="353589"/>
                      <a:pt x="353589" y="455572"/>
                      <a:pt x="227786" y="455572"/>
                    </a:cubicBezTo>
                    <a:cubicBezTo>
                      <a:pt x="101983" y="455572"/>
                      <a:pt x="0" y="353589"/>
                      <a:pt x="0" y="227786"/>
                    </a:cubicBezTo>
                    <a:cubicBezTo>
                      <a:pt x="0" y="101983"/>
                      <a:pt x="101983" y="0"/>
                      <a:pt x="22778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072F530A-4576-4A07-B2C4-4302E8C08EF1}"/>
                  </a:ext>
                </a:extLst>
              </p:cNvPr>
              <p:cNvSpPr/>
              <p:nvPr/>
            </p:nvSpPr>
            <p:spPr bwMode="auto">
              <a:xfrm>
                <a:off x="4076460" y="7494845"/>
                <a:ext cx="455572" cy="455572"/>
              </a:xfrm>
              <a:custGeom>
                <a:avLst/>
                <a:gdLst>
                  <a:gd name="connsiteX0" fmla="*/ 227786 w 455572"/>
                  <a:gd name="connsiteY0" fmla="*/ 112433 h 455572"/>
                  <a:gd name="connsiteX1" fmla="*/ 112432 w 455572"/>
                  <a:gd name="connsiteY1" fmla="*/ 227786 h 455572"/>
                  <a:gd name="connsiteX2" fmla="*/ 227786 w 455572"/>
                  <a:gd name="connsiteY2" fmla="*/ 343139 h 455572"/>
                  <a:gd name="connsiteX3" fmla="*/ 343140 w 455572"/>
                  <a:gd name="connsiteY3" fmla="*/ 227786 h 455572"/>
                  <a:gd name="connsiteX4" fmla="*/ 227786 w 455572"/>
                  <a:gd name="connsiteY4" fmla="*/ 112433 h 455572"/>
                  <a:gd name="connsiteX5" fmla="*/ 227786 w 455572"/>
                  <a:gd name="connsiteY5" fmla="*/ 0 h 455572"/>
                  <a:gd name="connsiteX6" fmla="*/ 455572 w 455572"/>
                  <a:gd name="connsiteY6" fmla="*/ 227786 h 455572"/>
                  <a:gd name="connsiteX7" fmla="*/ 227786 w 455572"/>
                  <a:gd name="connsiteY7" fmla="*/ 455572 h 455572"/>
                  <a:gd name="connsiteX8" fmla="*/ 0 w 455572"/>
                  <a:gd name="connsiteY8" fmla="*/ 227786 h 455572"/>
                  <a:gd name="connsiteX9" fmla="*/ 227786 w 455572"/>
                  <a:gd name="connsiteY9" fmla="*/ 0 h 455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55572" h="455572">
                    <a:moveTo>
                      <a:pt x="227786" y="112433"/>
                    </a:moveTo>
                    <a:cubicBezTo>
                      <a:pt x="164078" y="112433"/>
                      <a:pt x="112432" y="164078"/>
                      <a:pt x="112432" y="227786"/>
                    </a:cubicBezTo>
                    <a:cubicBezTo>
                      <a:pt x="112432" y="291494"/>
                      <a:pt x="164078" y="343139"/>
                      <a:pt x="227786" y="343139"/>
                    </a:cubicBezTo>
                    <a:cubicBezTo>
                      <a:pt x="291494" y="343139"/>
                      <a:pt x="343140" y="291494"/>
                      <a:pt x="343140" y="227786"/>
                    </a:cubicBezTo>
                    <a:cubicBezTo>
                      <a:pt x="343140" y="164078"/>
                      <a:pt x="291494" y="112433"/>
                      <a:pt x="227786" y="112433"/>
                    </a:cubicBezTo>
                    <a:close/>
                    <a:moveTo>
                      <a:pt x="227786" y="0"/>
                    </a:moveTo>
                    <a:cubicBezTo>
                      <a:pt x="353589" y="0"/>
                      <a:pt x="455572" y="101983"/>
                      <a:pt x="455572" y="227786"/>
                    </a:cubicBezTo>
                    <a:cubicBezTo>
                      <a:pt x="455572" y="353589"/>
                      <a:pt x="353589" y="455572"/>
                      <a:pt x="227786" y="455572"/>
                    </a:cubicBezTo>
                    <a:cubicBezTo>
                      <a:pt x="101983" y="455572"/>
                      <a:pt x="0" y="353589"/>
                      <a:pt x="0" y="227786"/>
                    </a:cubicBezTo>
                    <a:cubicBezTo>
                      <a:pt x="0" y="101983"/>
                      <a:pt x="101983" y="0"/>
                      <a:pt x="22778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7" name="グループ化 506">
              <a:extLst>
                <a:ext uri="{FF2B5EF4-FFF2-40B4-BE49-F238E27FC236}">
                  <a16:creationId xmlns:a16="http://schemas.microsoft.com/office/drawing/2014/main" id="{025E82A5-3D6B-4A01-8A63-B3A676899A9F}"/>
                </a:ext>
              </a:extLst>
            </p:cNvPr>
            <p:cNvGrpSpPr/>
            <p:nvPr/>
          </p:nvGrpSpPr>
          <p:grpSpPr>
            <a:xfrm>
              <a:off x="8969747" y="5489923"/>
              <a:ext cx="481344" cy="286659"/>
              <a:chOff x="2510563" y="6626744"/>
              <a:chExt cx="2222646" cy="1323673"/>
            </a:xfrm>
            <a:grpFill/>
          </p:grpSpPr>
          <p:sp>
            <p:nvSpPr>
              <p:cNvPr id="508" name="フリーフォーム: 図形 507">
                <a:extLst>
                  <a:ext uri="{FF2B5EF4-FFF2-40B4-BE49-F238E27FC236}">
                    <a16:creationId xmlns:a16="http://schemas.microsoft.com/office/drawing/2014/main" id="{9655E5F7-7C87-4CE5-B19F-C2AD10D70498}"/>
                  </a:ext>
                </a:extLst>
              </p:cNvPr>
              <p:cNvSpPr/>
              <p:nvPr/>
            </p:nvSpPr>
            <p:spPr bwMode="auto">
              <a:xfrm>
                <a:off x="2510563" y="6626744"/>
                <a:ext cx="2222646" cy="1125569"/>
              </a:xfrm>
              <a:custGeom>
                <a:avLst/>
                <a:gdLst>
                  <a:gd name="connsiteX0" fmla="*/ 1313008 w 2222646"/>
                  <a:gd name="connsiteY0" fmla="*/ 84525 h 1125569"/>
                  <a:gd name="connsiteX1" fmla="*/ 1313008 w 2222646"/>
                  <a:gd name="connsiteY1" fmla="*/ 564957 h 1125569"/>
                  <a:gd name="connsiteX2" fmla="*/ 1895300 w 2222646"/>
                  <a:gd name="connsiteY2" fmla="*/ 564957 h 1125569"/>
                  <a:gd name="connsiteX3" fmla="*/ 1775192 w 2222646"/>
                  <a:gd name="connsiteY3" fmla="*/ 84525 h 1125569"/>
                  <a:gd name="connsiteX4" fmla="*/ 703615 w 2222646"/>
                  <a:gd name="connsiteY4" fmla="*/ 84525 h 1125569"/>
                  <a:gd name="connsiteX5" fmla="*/ 583507 w 2222646"/>
                  <a:gd name="connsiteY5" fmla="*/ 564957 h 1125569"/>
                  <a:gd name="connsiteX6" fmla="*/ 1193746 w 2222646"/>
                  <a:gd name="connsiteY6" fmla="*/ 564957 h 1125569"/>
                  <a:gd name="connsiteX7" fmla="*/ 1193746 w 2222646"/>
                  <a:gd name="connsiteY7" fmla="*/ 84525 h 1125569"/>
                  <a:gd name="connsiteX8" fmla="*/ 618992 w 2222646"/>
                  <a:gd name="connsiteY8" fmla="*/ 0 h 1125569"/>
                  <a:gd name="connsiteX9" fmla="*/ 1859814 w 2222646"/>
                  <a:gd name="connsiteY9" fmla="*/ 0 h 1125569"/>
                  <a:gd name="connsiteX10" fmla="*/ 2001053 w 2222646"/>
                  <a:gd name="connsiteY10" fmla="*/ 564957 h 1125569"/>
                  <a:gd name="connsiteX11" fmla="*/ 2029324 w 2222646"/>
                  <a:gd name="connsiteY11" fmla="*/ 564957 h 1125569"/>
                  <a:gd name="connsiteX12" fmla="*/ 2170389 w 2222646"/>
                  <a:gd name="connsiteY12" fmla="*/ 706022 h 1125569"/>
                  <a:gd name="connsiteX13" fmla="*/ 2170389 w 2222646"/>
                  <a:gd name="connsiteY13" fmla="*/ 944882 h 1125569"/>
                  <a:gd name="connsiteX14" fmla="*/ 2174739 w 2222646"/>
                  <a:gd name="connsiteY14" fmla="*/ 944882 h 1125569"/>
                  <a:gd name="connsiteX15" fmla="*/ 2222646 w 2222646"/>
                  <a:gd name="connsiteY15" fmla="*/ 992789 h 1125569"/>
                  <a:gd name="connsiteX16" fmla="*/ 2222646 w 2222646"/>
                  <a:gd name="connsiteY16" fmla="*/ 1106160 h 1125569"/>
                  <a:gd name="connsiteX17" fmla="*/ 2203237 w 2222646"/>
                  <a:gd name="connsiteY17" fmla="*/ 1125569 h 1125569"/>
                  <a:gd name="connsiteX18" fmla="*/ 2073780 w 2222646"/>
                  <a:gd name="connsiteY18" fmla="*/ 1125569 h 1125569"/>
                  <a:gd name="connsiteX19" fmla="*/ 2079772 w 2222646"/>
                  <a:gd name="connsiteY19" fmla="*/ 1095888 h 1125569"/>
                  <a:gd name="connsiteX20" fmla="*/ 1793684 w 2222646"/>
                  <a:gd name="connsiteY20" fmla="*/ 809801 h 1125569"/>
                  <a:gd name="connsiteX21" fmla="*/ 1507596 w 2222646"/>
                  <a:gd name="connsiteY21" fmla="*/ 1095888 h 1125569"/>
                  <a:gd name="connsiteX22" fmla="*/ 1513588 w 2222646"/>
                  <a:gd name="connsiteY22" fmla="*/ 1125569 h 1125569"/>
                  <a:gd name="connsiteX23" fmla="*/ 759330 w 2222646"/>
                  <a:gd name="connsiteY23" fmla="*/ 1125569 h 1125569"/>
                  <a:gd name="connsiteX24" fmla="*/ 765322 w 2222646"/>
                  <a:gd name="connsiteY24" fmla="*/ 1095888 h 1125569"/>
                  <a:gd name="connsiteX25" fmla="*/ 479234 w 2222646"/>
                  <a:gd name="connsiteY25" fmla="*/ 809801 h 1125569"/>
                  <a:gd name="connsiteX26" fmla="*/ 193146 w 2222646"/>
                  <a:gd name="connsiteY26" fmla="*/ 1095888 h 1125569"/>
                  <a:gd name="connsiteX27" fmla="*/ 199139 w 2222646"/>
                  <a:gd name="connsiteY27" fmla="*/ 1125569 h 1125569"/>
                  <a:gd name="connsiteX28" fmla="*/ 19409 w 2222646"/>
                  <a:gd name="connsiteY28" fmla="*/ 1125569 h 1125569"/>
                  <a:gd name="connsiteX29" fmla="*/ 0 w 2222646"/>
                  <a:gd name="connsiteY29" fmla="*/ 1106160 h 1125569"/>
                  <a:gd name="connsiteX30" fmla="*/ 0 w 2222646"/>
                  <a:gd name="connsiteY30" fmla="*/ 992789 h 1125569"/>
                  <a:gd name="connsiteX31" fmla="*/ 47907 w 2222646"/>
                  <a:gd name="connsiteY31" fmla="*/ 944882 h 1125569"/>
                  <a:gd name="connsiteX32" fmla="*/ 52257 w 2222646"/>
                  <a:gd name="connsiteY32" fmla="*/ 944882 h 1125569"/>
                  <a:gd name="connsiteX33" fmla="*/ 52257 w 2222646"/>
                  <a:gd name="connsiteY33" fmla="*/ 706022 h 1125569"/>
                  <a:gd name="connsiteX34" fmla="*/ 193322 w 2222646"/>
                  <a:gd name="connsiteY34" fmla="*/ 564957 h 1125569"/>
                  <a:gd name="connsiteX35" fmla="*/ 477753 w 2222646"/>
                  <a:gd name="connsiteY35" fmla="*/ 564957 h 1125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222646" h="1125569">
                    <a:moveTo>
                      <a:pt x="1313008" y="84525"/>
                    </a:moveTo>
                    <a:lnTo>
                      <a:pt x="1313008" y="564957"/>
                    </a:lnTo>
                    <a:lnTo>
                      <a:pt x="1895300" y="564957"/>
                    </a:lnTo>
                    <a:lnTo>
                      <a:pt x="1775192" y="84525"/>
                    </a:lnTo>
                    <a:close/>
                    <a:moveTo>
                      <a:pt x="703615" y="84525"/>
                    </a:moveTo>
                    <a:lnTo>
                      <a:pt x="583507" y="564957"/>
                    </a:lnTo>
                    <a:lnTo>
                      <a:pt x="1193746" y="564957"/>
                    </a:lnTo>
                    <a:lnTo>
                      <a:pt x="1193746" y="84525"/>
                    </a:lnTo>
                    <a:close/>
                    <a:moveTo>
                      <a:pt x="618992" y="0"/>
                    </a:moveTo>
                    <a:lnTo>
                      <a:pt x="1859814" y="0"/>
                    </a:lnTo>
                    <a:lnTo>
                      <a:pt x="2001053" y="564957"/>
                    </a:lnTo>
                    <a:lnTo>
                      <a:pt x="2029324" y="564957"/>
                    </a:lnTo>
                    <a:cubicBezTo>
                      <a:pt x="2107232" y="564957"/>
                      <a:pt x="2170389" y="628114"/>
                      <a:pt x="2170389" y="706022"/>
                    </a:cubicBezTo>
                    <a:lnTo>
                      <a:pt x="2170389" y="944882"/>
                    </a:lnTo>
                    <a:lnTo>
                      <a:pt x="2174739" y="944882"/>
                    </a:lnTo>
                    <a:cubicBezTo>
                      <a:pt x="2201197" y="944882"/>
                      <a:pt x="2222646" y="966331"/>
                      <a:pt x="2222646" y="992789"/>
                    </a:cubicBezTo>
                    <a:lnTo>
                      <a:pt x="2222646" y="1106160"/>
                    </a:lnTo>
                    <a:cubicBezTo>
                      <a:pt x="2222646" y="1116879"/>
                      <a:pt x="2213956" y="1125569"/>
                      <a:pt x="2203237" y="1125569"/>
                    </a:cubicBezTo>
                    <a:lnTo>
                      <a:pt x="2073780" y="1125569"/>
                    </a:lnTo>
                    <a:lnTo>
                      <a:pt x="2079772" y="1095888"/>
                    </a:lnTo>
                    <a:cubicBezTo>
                      <a:pt x="2079772" y="937887"/>
                      <a:pt x="1951686" y="809801"/>
                      <a:pt x="1793684" y="809801"/>
                    </a:cubicBezTo>
                    <a:cubicBezTo>
                      <a:pt x="1635682" y="809801"/>
                      <a:pt x="1507596" y="937887"/>
                      <a:pt x="1507596" y="1095888"/>
                    </a:cubicBezTo>
                    <a:lnTo>
                      <a:pt x="1513588" y="1125569"/>
                    </a:lnTo>
                    <a:lnTo>
                      <a:pt x="759330" y="1125569"/>
                    </a:lnTo>
                    <a:lnTo>
                      <a:pt x="765322" y="1095888"/>
                    </a:lnTo>
                    <a:cubicBezTo>
                      <a:pt x="765322" y="937887"/>
                      <a:pt x="637236" y="809801"/>
                      <a:pt x="479234" y="809801"/>
                    </a:cubicBezTo>
                    <a:cubicBezTo>
                      <a:pt x="321232" y="809801"/>
                      <a:pt x="193146" y="937887"/>
                      <a:pt x="193146" y="1095888"/>
                    </a:cubicBezTo>
                    <a:lnTo>
                      <a:pt x="199139" y="1125569"/>
                    </a:lnTo>
                    <a:lnTo>
                      <a:pt x="19409" y="1125569"/>
                    </a:lnTo>
                    <a:cubicBezTo>
                      <a:pt x="8690" y="1125569"/>
                      <a:pt x="0" y="1116879"/>
                      <a:pt x="0" y="1106160"/>
                    </a:cubicBezTo>
                    <a:lnTo>
                      <a:pt x="0" y="992789"/>
                    </a:lnTo>
                    <a:cubicBezTo>
                      <a:pt x="0" y="966331"/>
                      <a:pt x="21449" y="944882"/>
                      <a:pt x="47907" y="944882"/>
                    </a:cubicBezTo>
                    <a:lnTo>
                      <a:pt x="52257" y="944882"/>
                    </a:lnTo>
                    <a:lnTo>
                      <a:pt x="52257" y="706022"/>
                    </a:lnTo>
                    <a:cubicBezTo>
                      <a:pt x="52257" y="628114"/>
                      <a:pt x="115414" y="564957"/>
                      <a:pt x="193322" y="564957"/>
                    </a:cubicBezTo>
                    <a:lnTo>
                      <a:pt x="477753" y="56495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910D18E7-78B1-4B7B-9868-B260657DBA73}"/>
                  </a:ext>
                </a:extLst>
              </p:cNvPr>
              <p:cNvSpPr/>
              <p:nvPr/>
            </p:nvSpPr>
            <p:spPr bwMode="auto">
              <a:xfrm>
                <a:off x="2762010" y="7494845"/>
                <a:ext cx="455572" cy="455572"/>
              </a:xfrm>
              <a:custGeom>
                <a:avLst/>
                <a:gdLst>
                  <a:gd name="connsiteX0" fmla="*/ 227786 w 455572"/>
                  <a:gd name="connsiteY0" fmla="*/ 112433 h 455572"/>
                  <a:gd name="connsiteX1" fmla="*/ 112432 w 455572"/>
                  <a:gd name="connsiteY1" fmla="*/ 227786 h 455572"/>
                  <a:gd name="connsiteX2" fmla="*/ 227786 w 455572"/>
                  <a:gd name="connsiteY2" fmla="*/ 343139 h 455572"/>
                  <a:gd name="connsiteX3" fmla="*/ 343140 w 455572"/>
                  <a:gd name="connsiteY3" fmla="*/ 227786 h 455572"/>
                  <a:gd name="connsiteX4" fmla="*/ 227786 w 455572"/>
                  <a:gd name="connsiteY4" fmla="*/ 112433 h 455572"/>
                  <a:gd name="connsiteX5" fmla="*/ 227786 w 455572"/>
                  <a:gd name="connsiteY5" fmla="*/ 0 h 455572"/>
                  <a:gd name="connsiteX6" fmla="*/ 455572 w 455572"/>
                  <a:gd name="connsiteY6" fmla="*/ 227786 h 455572"/>
                  <a:gd name="connsiteX7" fmla="*/ 227786 w 455572"/>
                  <a:gd name="connsiteY7" fmla="*/ 455572 h 455572"/>
                  <a:gd name="connsiteX8" fmla="*/ 0 w 455572"/>
                  <a:gd name="connsiteY8" fmla="*/ 227786 h 455572"/>
                  <a:gd name="connsiteX9" fmla="*/ 227786 w 455572"/>
                  <a:gd name="connsiteY9" fmla="*/ 0 h 455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55572" h="455572">
                    <a:moveTo>
                      <a:pt x="227786" y="112433"/>
                    </a:moveTo>
                    <a:cubicBezTo>
                      <a:pt x="164078" y="112433"/>
                      <a:pt x="112432" y="164078"/>
                      <a:pt x="112432" y="227786"/>
                    </a:cubicBezTo>
                    <a:cubicBezTo>
                      <a:pt x="112432" y="291494"/>
                      <a:pt x="164078" y="343139"/>
                      <a:pt x="227786" y="343139"/>
                    </a:cubicBezTo>
                    <a:cubicBezTo>
                      <a:pt x="291494" y="343139"/>
                      <a:pt x="343140" y="291494"/>
                      <a:pt x="343140" y="227786"/>
                    </a:cubicBezTo>
                    <a:cubicBezTo>
                      <a:pt x="343140" y="164078"/>
                      <a:pt x="291494" y="112433"/>
                      <a:pt x="227786" y="112433"/>
                    </a:cubicBezTo>
                    <a:close/>
                    <a:moveTo>
                      <a:pt x="227786" y="0"/>
                    </a:moveTo>
                    <a:cubicBezTo>
                      <a:pt x="353589" y="0"/>
                      <a:pt x="455572" y="101983"/>
                      <a:pt x="455572" y="227786"/>
                    </a:cubicBezTo>
                    <a:cubicBezTo>
                      <a:pt x="455572" y="353589"/>
                      <a:pt x="353589" y="455572"/>
                      <a:pt x="227786" y="455572"/>
                    </a:cubicBezTo>
                    <a:cubicBezTo>
                      <a:pt x="101983" y="455572"/>
                      <a:pt x="0" y="353589"/>
                      <a:pt x="0" y="227786"/>
                    </a:cubicBezTo>
                    <a:cubicBezTo>
                      <a:pt x="0" y="101983"/>
                      <a:pt x="101983" y="0"/>
                      <a:pt x="22778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EEBAA993-AD23-41BF-858D-23BE1E438306}"/>
                  </a:ext>
                </a:extLst>
              </p:cNvPr>
              <p:cNvSpPr/>
              <p:nvPr/>
            </p:nvSpPr>
            <p:spPr bwMode="auto">
              <a:xfrm>
                <a:off x="4076460" y="7494845"/>
                <a:ext cx="455572" cy="455572"/>
              </a:xfrm>
              <a:custGeom>
                <a:avLst/>
                <a:gdLst>
                  <a:gd name="connsiteX0" fmla="*/ 227786 w 455572"/>
                  <a:gd name="connsiteY0" fmla="*/ 112433 h 455572"/>
                  <a:gd name="connsiteX1" fmla="*/ 112432 w 455572"/>
                  <a:gd name="connsiteY1" fmla="*/ 227786 h 455572"/>
                  <a:gd name="connsiteX2" fmla="*/ 227786 w 455572"/>
                  <a:gd name="connsiteY2" fmla="*/ 343139 h 455572"/>
                  <a:gd name="connsiteX3" fmla="*/ 343140 w 455572"/>
                  <a:gd name="connsiteY3" fmla="*/ 227786 h 455572"/>
                  <a:gd name="connsiteX4" fmla="*/ 227786 w 455572"/>
                  <a:gd name="connsiteY4" fmla="*/ 112433 h 455572"/>
                  <a:gd name="connsiteX5" fmla="*/ 227786 w 455572"/>
                  <a:gd name="connsiteY5" fmla="*/ 0 h 455572"/>
                  <a:gd name="connsiteX6" fmla="*/ 455572 w 455572"/>
                  <a:gd name="connsiteY6" fmla="*/ 227786 h 455572"/>
                  <a:gd name="connsiteX7" fmla="*/ 227786 w 455572"/>
                  <a:gd name="connsiteY7" fmla="*/ 455572 h 455572"/>
                  <a:gd name="connsiteX8" fmla="*/ 0 w 455572"/>
                  <a:gd name="connsiteY8" fmla="*/ 227786 h 455572"/>
                  <a:gd name="connsiteX9" fmla="*/ 227786 w 455572"/>
                  <a:gd name="connsiteY9" fmla="*/ 0 h 455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55572" h="455572">
                    <a:moveTo>
                      <a:pt x="227786" y="112433"/>
                    </a:moveTo>
                    <a:cubicBezTo>
                      <a:pt x="164078" y="112433"/>
                      <a:pt x="112432" y="164078"/>
                      <a:pt x="112432" y="227786"/>
                    </a:cubicBezTo>
                    <a:cubicBezTo>
                      <a:pt x="112432" y="291494"/>
                      <a:pt x="164078" y="343139"/>
                      <a:pt x="227786" y="343139"/>
                    </a:cubicBezTo>
                    <a:cubicBezTo>
                      <a:pt x="291494" y="343139"/>
                      <a:pt x="343140" y="291494"/>
                      <a:pt x="343140" y="227786"/>
                    </a:cubicBezTo>
                    <a:cubicBezTo>
                      <a:pt x="343140" y="164078"/>
                      <a:pt x="291494" y="112433"/>
                      <a:pt x="227786" y="112433"/>
                    </a:cubicBezTo>
                    <a:close/>
                    <a:moveTo>
                      <a:pt x="227786" y="0"/>
                    </a:moveTo>
                    <a:cubicBezTo>
                      <a:pt x="353589" y="0"/>
                      <a:pt x="455572" y="101983"/>
                      <a:pt x="455572" y="227786"/>
                    </a:cubicBezTo>
                    <a:cubicBezTo>
                      <a:pt x="455572" y="353589"/>
                      <a:pt x="353589" y="455572"/>
                      <a:pt x="227786" y="455572"/>
                    </a:cubicBezTo>
                    <a:cubicBezTo>
                      <a:pt x="101983" y="455572"/>
                      <a:pt x="0" y="353589"/>
                      <a:pt x="0" y="227786"/>
                    </a:cubicBezTo>
                    <a:cubicBezTo>
                      <a:pt x="0" y="101983"/>
                      <a:pt x="101983" y="0"/>
                      <a:pt x="22778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7A1667C0-F812-4DA6-B2CC-6B8A70ADF470}"/>
              </a:ext>
            </a:extLst>
          </p:cNvPr>
          <p:cNvGrpSpPr/>
          <p:nvPr/>
        </p:nvGrpSpPr>
        <p:grpSpPr>
          <a:xfrm>
            <a:off x="2244626" y="5135880"/>
            <a:ext cx="1623183" cy="854718"/>
            <a:chOff x="2244626" y="5135880"/>
            <a:chExt cx="1623183" cy="854718"/>
          </a:xfrm>
          <a:solidFill>
            <a:schemeClr val="tx1"/>
          </a:solidFill>
        </p:grpSpPr>
        <p:sp>
          <p:nvSpPr>
            <p:cNvPr id="511" name="フリーフォーム: 図形 510">
              <a:extLst>
                <a:ext uri="{FF2B5EF4-FFF2-40B4-BE49-F238E27FC236}">
                  <a16:creationId xmlns:a16="http://schemas.microsoft.com/office/drawing/2014/main" id="{B7DF2FDE-EBB8-49FE-A429-58959405C046}"/>
                </a:ext>
              </a:extLst>
            </p:cNvPr>
            <p:cNvSpPr/>
            <p:nvPr/>
          </p:nvSpPr>
          <p:spPr>
            <a:xfrm>
              <a:off x="2244626" y="5316897"/>
              <a:ext cx="1594881" cy="554238"/>
            </a:xfrm>
            <a:custGeom>
              <a:avLst/>
              <a:gdLst>
                <a:gd name="connsiteX0" fmla="*/ 1485286 w 1594881"/>
                <a:gd name="connsiteY0" fmla="*/ 463840 h 554238"/>
                <a:gd name="connsiteX1" fmla="*/ 1594881 w 1594881"/>
                <a:gd name="connsiteY1" fmla="*/ 463840 h 554238"/>
                <a:gd name="connsiteX2" fmla="*/ 1594881 w 1594881"/>
                <a:gd name="connsiteY2" fmla="*/ 554238 h 554238"/>
                <a:gd name="connsiteX3" fmla="*/ 1508548 w 1594881"/>
                <a:gd name="connsiteY3" fmla="*/ 554238 h 554238"/>
                <a:gd name="connsiteX4" fmla="*/ 1510940 w 1594881"/>
                <a:gd name="connsiteY4" fmla="*/ 542389 h 554238"/>
                <a:gd name="connsiteX5" fmla="*/ 1499269 w 1594881"/>
                <a:gd name="connsiteY5" fmla="*/ 484581 h 554238"/>
                <a:gd name="connsiteX6" fmla="*/ 1159606 w 1594881"/>
                <a:gd name="connsiteY6" fmla="*/ 463840 h 554238"/>
                <a:gd name="connsiteX7" fmla="*/ 1239573 w 1594881"/>
                <a:gd name="connsiteY7" fmla="*/ 463840 h 554238"/>
                <a:gd name="connsiteX8" fmla="*/ 1225588 w 1594881"/>
                <a:gd name="connsiteY8" fmla="*/ 484581 h 554238"/>
                <a:gd name="connsiteX9" fmla="*/ 1213918 w 1594881"/>
                <a:gd name="connsiteY9" fmla="*/ 542389 h 554238"/>
                <a:gd name="connsiteX10" fmla="*/ 1216310 w 1594881"/>
                <a:gd name="connsiteY10" fmla="*/ 554238 h 554238"/>
                <a:gd name="connsiteX11" fmla="*/ 1187665 w 1594881"/>
                <a:gd name="connsiteY11" fmla="*/ 554238 h 554238"/>
                <a:gd name="connsiteX12" fmla="*/ 1188766 w 1594881"/>
                <a:gd name="connsiteY12" fmla="*/ 548780 h 554238"/>
                <a:gd name="connsiteX13" fmla="*/ 1176752 w 1594881"/>
                <a:gd name="connsiteY13" fmla="*/ 489270 h 554238"/>
                <a:gd name="connsiteX14" fmla="*/ 189088 w 1594881"/>
                <a:gd name="connsiteY14" fmla="*/ 37016 h 554238"/>
                <a:gd name="connsiteX15" fmla="*/ 60110 w 1594881"/>
                <a:gd name="connsiteY15" fmla="*/ 248771 h 554238"/>
                <a:gd name="connsiteX16" fmla="*/ 60110 w 1594881"/>
                <a:gd name="connsiteY16" fmla="*/ 286860 h 554238"/>
                <a:gd name="connsiteX17" fmla="*/ 330117 w 1594881"/>
                <a:gd name="connsiteY17" fmla="*/ 286860 h 554238"/>
                <a:gd name="connsiteX18" fmla="*/ 330117 w 1594881"/>
                <a:gd name="connsiteY18" fmla="*/ 37016 h 554238"/>
                <a:gd name="connsiteX19" fmla="*/ 153096 w 1594881"/>
                <a:gd name="connsiteY19" fmla="*/ 0 h 554238"/>
                <a:gd name="connsiteX20" fmla="*/ 471361 w 1594881"/>
                <a:gd name="connsiteY20" fmla="*/ 0 h 554238"/>
                <a:gd name="connsiteX21" fmla="*/ 471361 w 1594881"/>
                <a:gd name="connsiteY21" fmla="*/ 463840 h 554238"/>
                <a:gd name="connsiteX22" fmla="*/ 912156 w 1594881"/>
                <a:gd name="connsiteY22" fmla="*/ 463840 h 554238"/>
                <a:gd name="connsiteX23" fmla="*/ 895011 w 1594881"/>
                <a:gd name="connsiteY23" fmla="*/ 489270 h 554238"/>
                <a:gd name="connsiteX24" fmla="*/ 882996 w 1594881"/>
                <a:gd name="connsiteY24" fmla="*/ 548780 h 554238"/>
                <a:gd name="connsiteX25" fmla="*/ 884099 w 1594881"/>
                <a:gd name="connsiteY25" fmla="*/ 554238 h 554238"/>
                <a:gd name="connsiteX26" fmla="*/ 471361 w 1594881"/>
                <a:gd name="connsiteY26" fmla="*/ 554238 h 554238"/>
                <a:gd name="connsiteX27" fmla="*/ 404400 w 1594881"/>
                <a:gd name="connsiteY27" fmla="*/ 554238 h 554238"/>
                <a:gd name="connsiteX28" fmla="*/ 406792 w 1594881"/>
                <a:gd name="connsiteY28" fmla="*/ 542389 h 554238"/>
                <a:gd name="connsiteX29" fmla="*/ 258281 w 1594881"/>
                <a:gd name="connsiteY29" fmla="*/ 393877 h 554238"/>
                <a:gd name="connsiteX30" fmla="*/ 109770 w 1594881"/>
                <a:gd name="connsiteY30" fmla="*/ 542389 h 554238"/>
                <a:gd name="connsiteX31" fmla="*/ 112162 w 1594881"/>
                <a:gd name="connsiteY31" fmla="*/ 554238 h 554238"/>
                <a:gd name="connsiteX32" fmla="*/ 0 w 1594881"/>
                <a:gd name="connsiteY32" fmla="*/ 554238 h 554238"/>
                <a:gd name="connsiteX33" fmla="*/ 0 w 1594881"/>
                <a:gd name="connsiteY33" fmla="*/ 265170 h 554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594881" h="554238">
                  <a:moveTo>
                    <a:pt x="1485286" y="463840"/>
                  </a:moveTo>
                  <a:lnTo>
                    <a:pt x="1594881" y="463840"/>
                  </a:lnTo>
                  <a:lnTo>
                    <a:pt x="1594881" y="554238"/>
                  </a:lnTo>
                  <a:lnTo>
                    <a:pt x="1508548" y="554238"/>
                  </a:lnTo>
                  <a:lnTo>
                    <a:pt x="1510940" y="542389"/>
                  </a:lnTo>
                  <a:cubicBezTo>
                    <a:pt x="1510940" y="521883"/>
                    <a:pt x="1506784" y="502349"/>
                    <a:pt x="1499269" y="484581"/>
                  </a:cubicBezTo>
                  <a:close/>
                  <a:moveTo>
                    <a:pt x="1159606" y="463840"/>
                  </a:moveTo>
                  <a:lnTo>
                    <a:pt x="1239573" y="463840"/>
                  </a:lnTo>
                  <a:lnTo>
                    <a:pt x="1225588" y="484581"/>
                  </a:lnTo>
                  <a:cubicBezTo>
                    <a:pt x="1218073" y="502349"/>
                    <a:pt x="1213918" y="521883"/>
                    <a:pt x="1213918" y="542389"/>
                  </a:cubicBezTo>
                  <a:lnTo>
                    <a:pt x="1216310" y="554238"/>
                  </a:lnTo>
                  <a:lnTo>
                    <a:pt x="1187665" y="554238"/>
                  </a:lnTo>
                  <a:lnTo>
                    <a:pt x="1188766" y="548780"/>
                  </a:lnTo>
                  <a:cubicBezTo>
                    <a:pt x="1188766" y="527671"/>
                    <a:pt x="1184489" y="507561"/>
                    <a:pt x="1176752" y="489270"/>
                  </a:cubicBezTo>
                  <a:close/>
                  <a:moveTo>
                    <a:pt x="189088" y="37016"/>
                  </a:moveTo>
                  <a:lnTo>
                    <a:pt x="60110" y="248771"/>
                  </a:lnTo>
                  <a:lnTo>
                    <a:pt x="60110" y="286860"/>
                  </a:lnTo>
                  <a:lnTo>
                    <a:pt x="330117" y="286860"/>
                  </a:lnTo>
                  <a:lnTo>
                    <a:pt x="330117" y="37016"/>
                  </a:lnTo>
                  <a:close/>
                  <a:moveTo>
                    <a:pt x="153096" y="0"/>
                  </a:moveTo>
                  <a:lnTo>
                    <a:pt x="471361" y="0"/>
                  </a:lnTo>
                  <a:lnTo>
                    <a:pt x="471361" y="463840"/>
                  </a:lnTo>
                  <a:lnTo>
                    <a:pt x="912156" y="463840"/>
                  </a:lnTo>
                  <a:lnTo>
                    <a:pt x="895011" y="489270"/>
                  </a:lnTo>
                  <a:cubicBezTo>
                    <a:pt x="887275" y="507561"/>
                    <a:pt x="882996" y="527671"/>
                    <a:pt x="882996" y="548780"/>
                  </a:cubicBezTo>
                  <a:lnTo>
                    <a:pt x="884099" y="554238"/>
                  </a:lnTo>
                  <a:lnTo>
                    <a:pt x="471361" y="554238"/>
                  </a:lnTo>
                  <a:lnTo>
                    <a:pt x="404400" y="554238"/>
                  </a:lnTo>
                  <a:lnTo>
                    <a:pt x="406792" y="542389"/>
                  </a:lnTo>
                  <a:cubicBezTo>
                    <a:pt x="406792" y="460368"/>
                    <a:pt x="340302" y="393877"/>
                    <a:pt x="258281" y="393877"/>
                  </a:cubicBezTo>
                  <a:cubicBezTo>
                    <a:pt x="176260" y="393877"/>
                    <a:pt x="109770" y="460368"/>
                    <a:pt x="109770" y="542389"/>
                  </a:cubicBezTo>
                  <a:lnTo>
                    <a:pt x="112162" y="554238"/>
                  </a:lnTo>
                  <a:lnTo>
                    <a:pt x="0" y="554238"/>
                  </a:lnTo>
                  <a:lnTo>
                    <a:pt x="0" y="26517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2" name="フリーフォーム: 図形 511">
              <a:extLst>
                <a:ext uri="{FF2B5EF4-FFF2-40B4-BE49-F238E27FC236}">
                  <a16:creationId xmlns:a16="http://schemas.microsoft.com/office/drawing/2014/main" id="{20498224-F1D3-470C-90A4-0B4BADEF2CB0}"/>
                </a:ext>
              </a:extLst>
            </p:cNvPr>
            <p:cNvSpPr/>
            <p:nvPr/>
          </p:nvSpPr>
          <p:spPr>
            <a:xfrm>
              <a:off x="3482133" y="5736793"/>
              <a:ext cx="249844" cy="249844"/>
            </a:xfrm>
            <a:custGeom>
              <a:avLst/>
              <a:gdLst>
                <a:gd name="connsiteX0" fmla="*/ 211120 w 422240"/>
                <a:gd name="connsiteY0" fmla="*/ 96820 h 422240"/>
                <a:gd name="connsiteX1" fmla="*/ 96820 w 422240"/>
                <a:gd name="connsiteY1" fmla="*/ 211120 h 422240"/>
                <a:gd name="connsiteX2" fmla="*/ 211120 w 422240"/>
                <a:gd name="connsiteY2" fmla="*/ 325420 h 422240"/>
                <a:gd name="connsiteX3" fmla="*/ 325420 w 422240"/>
                <a:gd name="connsiteY3" fmla="*/ 211120 h 422240"/>
                <a:gd name="connsiteX4" fmla="*/ 211120 w 422240"/>
                <a:gd name="connsiteY4" fmla="*/ 96820 h 422240"/>
                <a:gd name="connsiteX5" fmla="*/ 211120 w 422240"/>
                <a:gd name="connsiteY5" fmla="*/ 0 h 422240"/>
                <a:gd name="connsiteX6" fmla="*/ 422240 w 422240"/>
                <a:gd name="connsiteY6" fmla="*/ 211120 h 422240"/>
                <a:gd name="connsiteX7" fmla="*/ 211120 w 422240"/>
                <a:gd name="connsiteY7" fmla="*/ 422240 h 422240"/>
                <a:gd name="connsiteX8" fmla="*/ 0 w 422240"/>
                <a:gd name="connsiteY8" fmla="*/ 211120 h 422240"/>
                <a:gd name="connsiteX9" fmla="*/ 211120 w 422240"/>
                <a:gd name="connsiteY9" fmla="*/ 0 h 42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2240" h="422240">
                  <a:moveTo>
                    <a:pt x="211120" y="96820"/>
                  </a:moveTo>
                  <a:cubicBezTo>
                    <a:pt x="147994" y="96820"/>
                    <a:pt x="96820" y="147994"/>
                    <a:pt x="96820" y="211120"/>
                  </a:cubicBezTo>
                  <a:cubicBezTo>
                    <a:pt x="96820" y="274246"/>
                    <a:pt x="147994" y="325420"/>
                    <a:pt x="211120" y="325420"/>
                  </a:cubicBezTo>
                  <a:cubicBezTo>
                    <a:pt x="274246" y="325420"/>
                    <a:pt x="325420" y="274246"/>
                    <a:pt x="325420" y="211120"/>
                  </a:cubicBezTo>
                  <a:cubicBezTo>
                    <a:pt x="325420" y="147994"/>
                    <a:pt x="274246" y="96820"/>
                    <a:pt x="211120" y="96820"/>
                  </a:cubicBezTo>
                  <a:close/>
                  <a:moveTo>
                    <a:pt x="211120" y="0"/>
                  </a:moveTo>
                  <a:cubicBezTo>
                    <a:pt x="327718" y="0"/>
                    <a:pt x="422240" y="94522"/>
                    <a:pt x="422240" y="211120"/>
                  </a:cubicBezTo>
                  <a:cubicBezTo>
                    <a:pt x="422240" y="327718"/>
                    <a:pt x="327718" y="422240"/>
                    <a:pt x="211120" y="422240"/>
                  </a:cubicBezTo>
                  <a:cubicBezTo>
                    <a:pt x="94522" y="422240"/>
                    <a:pt x="0" y="327718"/>
                    <a:pt x="0" y="211120"/>
                  </a:cubicBezTo>
                  <a:cubicBezTo>
                    <a:pt x="0" y="94522"/>
                    <a:pt x="94522" y="0"/>
                    <a:pt x="21112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3" name="フリーフォーム: 図形 512">
              <a:extLst>
                <a:ext uri="{FF2B5EF4-FFF2-40B4-BE49-F238E27FC236}">
                  <a16:creationId xmlns:a16="http://schemas.microsoft.com/office/drawing/2014/main" id="{7A3E2121-73AA-48A4-AE45-A15B55CC4EA2}"/>
                </a:ext>
              </a:extLst>
            </p:cNvPr>
            <p:cNvSpPr/>
            <p:nvPr/>
          </p:nvSpPr>
          <p:spPr>
            <a:xfrm>
              <a:off x="2377985" y="5736793"/>
              <a:ext cx="249844" cy="249844"/>
            </a:xfrm>
            <a:custGeom>
              <a:avLst/>
              <a:gdLst>
                <a:gd name="connsiteX0" fmla="*/ 211120 w 422240"/>
                <a:gd name="connsiteY0" fmla="*/ 96820 h 422240"/>
                <a:gd name="connsiteX1" fmla="*/ 96820 w 422240"/>
                <a:gd name="connsiteY1" fmla="*/ 211120 h 422240"/>
                <a:gd name="connsiteX2" fmla="*/ 211120 w 422240"/>
                <a:gd name="connsiteY2" fmla="*/ 325420 h 422240"/>
                <a:gd name="connsiteX3" fmla="*/ 325420 w 422240"/>
                <a:gd name="connsiteY3" fmla="*/ 211120 h 422240"/>
                <a:gd name="connsiteX4" fmla="*/ 211120 w 422240"/>
                <a:gd name="connsiteY4" fmla="*/ 96820 h 422240"/>
                <a:gd name="connsiteX5" fmla="*/ 211120 w 422240"/>
                <a:gd name="connsiteY5" fmla="*/ 0 h 422240"/>
                <a:gd name="connsiteX6" fmla="*/ 422240 w 422240"/>
                <a:gd name="connsiteY6" fmla="*/ 211120 h 422240"/>
                <a:gd name="connsiteX7" fmla="*/ 211120 w 422240"/>
                <a:gd name="connsiteY7" fmla="*/ 422240 h 422240"/>
                <a:gd name="connsiteX8" fmla="*/ 0 w 422240"/>
                <a:gd name="connsiteY8" fmla="*/ 211120 h 422240"/>
                <a:gd name="connsiteX9" fmla="*/ 211120 w 422240"/>
                <a:gd name="connsiteY9" fmla="*/ 0 h 42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2240" h="422240">
                  <a:moveTo>
                    <a:pt x="211120" y="96820"/>
                  </a:moveTo>
                  <a:cubicBezTo>
                    <a:pt x="147994" y="96820"/>
                    <a:pt x="96820" y="147994"/>
                    <a:pt x="96820" y="211120"/>
                  </a:cubicBezTo>
                  <a:cubicBezTo>
                    <a:pt x="96820" y="274246"/>
                    <a:pt x="147994" y="325420"/>
                    <a:pt x="211120" y="325420"/>
                  </a:cubicBezTo>
                  <a:cubicBezTo>
                    <a:pt x="274246" y="325420"/>
                    <a:pt x="325420" y="274246"/>
                    <a:pt x="325420" y="211120"/>
                  </a:cubicBezTo>
                  <a:cubicBezTo>
                    <a:pt x="325420" y="147994"/>
                    <a:pt x="274246" y="96820"/>
                    <a:pt x="211120" y="96820"/>
                  </a:cubicBezTo>
                  <a:close/>
                  <a:moveTo>
                    <a:pt x="211120" y="0"/>
                  </a:moveTo>
                  <a:cubicBezTo>
                    <a:pt x="327718" y="0"/>
                    <a:pt x="422240" y="94522"/>
                    <a:pt x="422240" y="211120"/>
                  </a:cubicBezTo>
                  <a:cubicBezTo>
                    <a:pt x="422240" y="327718"/>
                    <a:pt x="327718" y="422240"/>
                    <a:pt x="211120" y="422240"/>
                  </a:cubicBezTo>
                  <a:cubicBezTo>
                    <a:pt x="94522" y="422240"/>
                    <a:pt x="0" y="327718"/>
                    <a:pt x="0" y="211120"/>
                  </a:cubicBezTo>
                  <a:cubicBezTo>
                    <a:pt x="0" y="94522"/>
                    <a:pt x="94522" y="0"/>
                    <a:pt x="21112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4" name="フリーフォーム: 図形 513">
              <a:extLst>
                <a:ext uri="{FF2B5EF4-FFF2-40B4-BE49-F238E27FC236}">
                  <a16:creationId xmlns:a16="http://schemas.microsoft.com/office/drawing/2014/main" id="{BCCFEE10-49FB-4D74-8020-37F90E772138}"/>
                </a:ext>
              </a:extLst>
            </p:cNvPr>
            <p:cNvSpPr/>
            <p:nvPr/>
          </p:nvSpPr>
          <p:spPr>
            <a:xfrm>
              <a:off x="3155585" y="5740754"/>
              <a:ext cx="249844" cy="249844"/>
            </a:xfrm>
            <a:custGeom>
              <a:avLst/>
              <a:gdLst>
                <a:gd name="connsiteX0" fmla="*/ 211120 w 422240"/>
                <a:gd name="connsiteY0" fmla="*/ 96820 h 422240"/>
                <a:gd name="connsiteX1" fmla="*/ 96820 w 422240"/>
                <a:gd name="connsiteY1" fmla="*/ 211120 h 422240"/>
                <a:gd name="connsiteX2" fmla="*/ 211120 w 422240"/>
                <a:gd name="connsiteY2" fmla="*/ 325420 h 422240"/>
                <a:gd name="connsiteX3" fmla="*/ 325420 w 422240"/>
                <a:gd name="connsiteY3" fmla="*/ 211120 h 422240"/>
                <a:gd name="connsiteX4" fmla="*/ 211120 w 422240"/>
                <a:gd name="connsiteY4" fmla="*/ 96820 h 422240"/>
                <a:gd name="connsiteX5" fmla="*/ 211120 w 422240"/>
                <a:gd name="connsiteY5" fmla="*/ 0 h 422240"/>
                <a:gd name="connsiteX6" fmla="*/ 422240 w 422240"/>
                <a:gd name="connsiteY6" fmla="*/ 211120 h 422240"/>
                <a:gd name="connsiteX7" fmla="*/ 211120 w 422240"/>
                <a:gd name="connsiteY7" fmla="*/ 422240 h 422240"/>
                <a:gd name="connsiteX8" fmla="*/ 0 w 422240"/>
                <a:gd name="connsiteY8" fmla="*/ 211120 h 422240"/>
                <a:gd name="connsiteX9" fmla="*/ 211120 w 422240"/>
                <a:gd name="connsiteY9" fmla="*/ 0 h 42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2240" h="422240">
                  <a:moveTo>
                    <a:pt x="211120" y="96820"/>
                  </a:moveTo>
                  <a:cubicBezTo>
                    <a:pt x="147994" y="96820"/>
                    <a:pt x="96820" y="147994"/>
                    <a:pt x="96820" y="211120"/>
                  </a:cubicBezTo>
                  <a:cubicBezTo>
                    <a:pt x="96820" y="274246"/>
                    <a:pt x="147994" y="325420"/>
                    <a:pt x="211120" y="325420"/>
                  </a:cubicBezTo>
                  <a:cubicBezTo>
                    <a:pt x="274246" y="325420"/>
                    <a:pt x="325420" y="274246"/>
                    <a:pt x="325420" y="211120"/>
                  </a:cubicBezTo>
                  <a:cubicBezTo>
                    <a:pt x="325420" y="147994"/>
                    <a:pt x="274246" y="96820"/>
                    <a:pt x="211120" y="96820"/>
                  </a:cubicBezTo>
                  <a:close/>
                  <a:moveTo>
                    <a:pt x="211120" y="0"/>
                  </a:moveTo>
                  <a:cubicBezTo>
                    <a:pt x="327718" y="0"/>
                    <a:pt x="422240" y="94522"/>
                    <a:pt x="422240" y="211120"/>
                  </a:cubicBezTo>
                  <a:cubicBezTo>
                    <a:pt x="422240" y="327718"/>
                    <a:pt x="327718" y="422240"/>
                    <a:pt x="211120" y="422240"/>
                  </a:cubicBezTo>
                  <a:cubicBezTo>
                    <a:pt x="94522" y="422240"/>
                    <a:pt x="0" y="327718"/>
                    <a:pt x="0" y="211120"/>
                  </a:cubicBezTo>
                  <a:cubicBezTo>
                    <a:pt x="0" y="94522"/>
                    <a:pt x="94522" y="0"/>
                    <a:pt x="21112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5" name="フリーフォーム: 図形 514">
              <a:extLst>
                <a:ext uri="{FF2B5EF4-FFF2-40B4-BE49-F238E27FC236}">
                  <a16:creationId xmlns:a16="http://schemas.microsoft.com/office/drawing/2014/main" id="{5EB4963B-B190-4C03-AF40-640155753AA0}"/>
                </a:ext>
              </a:extLst>
            </p:cNvPr>
            <p:cNvSpPr/>
            <p:nvPr/>
          </p:nvSpPr>
          <p:spPr>
            <a:xfrm>
              <a:off x="2750747" y="5316897"/>
              <a:ext cx="1117062" cy="440280"/>
            </a:xfrm>
            <a:custGeom>
              <a:avLst/>
              <a:gdLst>
                <a:gd name="connsiteX0" fmla="*/ 0 w 1647825"/>
                <a:gd name="connsiteY0" fmla="*/ 0 h 861719"/>
                <a:gd name="connsiteX1" fmla="*/ 1647825 w 1647825"/>
                <a:gd name="connsiteY1" fmla="*/ 0 h 861719"/>
                <a:gd name="connsiteX2" fmla="*/ 1647825 w 1647825"/>
                <a:gd name="connsiteY2" fmla="*/ 485091 h 861719"/>
                <a:gd name="connsiteX3" fmla="*/ 1647825 w 1647825"/>
                <a:gd name="connsiteY3" fmla="*/ 618832 h 861719"/>
                <a:gd name="connsiteX4" fmla="*/ 1647825 w 1647825"/>
                <a:gd name="connsiteY4" fmla="*/ 861719 h 861719"/>
                <a:gd name="connsiteX5" fmla="*/ 1413440 w 1647825"/>
                <a:gd name="connsiteY5" fmla="*/ 861719 h 861719"/>
                <a:gd name="connsiteX6" fmla="*/ 1412616 w 1647825"/>
                <a:gd name="connsiteY6" fmla="*/ 860496 h 861719"/>
                <a:gd name="connsiteX7" fmla="*/ 1264013 w 1647825"/>
                <a:gd name="connsiteY7" fmla="*/ 798943 h 861719"/>
                <a:gd name="connsiteX8" fmla="*/ 1115410 w 1647825"/>
                <a:gd name="connsiteY8" fmla="*/ 860496 h 861719"/>
                <a:gd name="connsiteX9" fmla="*/ 1114586 w 1647825"/>
                <a:gd name="connsiteY9" fmla="*/ 861719 h 861719"/>
                <a:gd name="connsiteX10" fmla="*/ 940242 w 1647825"/>
                <a:gd name="connsiteY10" fmla="*/ 861719 h 861719"/>
                <a:gd name="connsiteX11" fmla="*/ 907566 w 1647825"/>
                <a:gd name="connsiteY11" fmla="*/ 834760 h 861719"/>
                <a:gd name="connsiteX12" fmla="*/ 781472 w 1647825"/>
                <a:gd name="connsiteY12" fmla="*/ 796243 h 861719"/>
                <a:gd name="connsiteX13" fmla="*/ 655378 w 1647825"/>
                <a:gd name="connsiteY13" fmla="*/ 834760 h 861719"/>
                <a:gd name="connsiteX14" fmla="*/ 622703 w 1647825"/>
                <a:gd name="connsiteY14" fmla="*/ 861719 h 861719"/>
                <a:gd name="connsiteX15" fmla="*/ 0 w 1647825"/>
                <a:gd name="connsiteY15" fmla="*/ 861719 h 861719"/>
                <a:gd name="connsiteX16" fmla="*/ 0 w 1647825"/>
                <a:gd name="connsiteY16" fmla="*/ 618832 h 861719"/>
                <a:gd name="connsiteX17" fmla="*/ 0 w 1647825"/>
                <a:gd name="connsiteY17" fmla="*/ 485091 h 861719"/>
                <a:gd name="connsiteX0" fmla="*/ 0 w 1647825"/>
                <a:gd name="connsiteY0" fmla="*/ 0 h 861719"/>
                <a:gd name="connsiteX1" fmla="*/ 1647825 w 1647825"/>
                <a:gd name="connsiteY1" fmla="*/ 0 h 861719"/>
                <a:gd name="connsiteX2" fmla="*/ 1647825 w 1647825"/>
                <a:gd name="connsiteY2" fmla="*/ 485091 h 861719"/>
                <a:gd name="connsiteX3" fmla="*/ 1647825 w 1647825"/>
                <a:gd name="connsiteY3" fmla="*/ 618832 h 861719"/>
                <a:gd name="connsiteX4" fmla="*/ 1647825 w 1647825"/>
                <a:gd name="connsiteY4" fmla="*/ 861719 h 861719"/>
                <a:gd name="connsiteX5" fmla="*/ 1413440 w 1647825"/>
                <a:gd name="connsiteY5" fmla="*/ 861719 h 861719"/>
                <a:gd name="connsiteX6" fmla="*/ 1412616 w 1647825"/>
                <a:gd name="connsiteY6" fmla="*/ 860496 h 861719"/>
                <a:gd name="connsiteX7" fmla="*/ 1264013 w 1647825"/>
                <a:gd name="connsiteY7" fmla="*/ 798943 h 861719"/>
                <a:gd name="connsiteX8" fmla="*/ 1115410 w 1647825"/>
                <a:gd name="connsiteY8" fmla="*/ 860496 h 861719"/>
                <a:gd name="connsiteX9" fmla="*/ 1114586 w 1647825"/>
                <a:gd name="connsiteY9" fmla="*/ 861719 h 861719"/>
                <a:gd name="connsiteX10" fmla="*/ 940242 w 1647825"/>
                <a:gd name="connsiteY10" fmla="*/ 861719 h 861719"/>
                <a:gd name="connsiteX11" fmla="*/ 907566 w 1647825"/>
                <a:gd name="connsiteY11" fmla="*/ 834760 h 861719"/>
                <a:gd name="connsiteX12" fmla="*/ 781472 w 1647825"/>
                <a:gd name="connsiteY12" fmla="*/ 796243 h 861719"/>
                <a:gd name="connsiteX13" fmla="*/ 655378 w 1647825"/>
                <a:gd name="connsiteY13" fmla="*/ 834760 h 861719"/>
                <a:gd name="connsiteX14" fmla="*/ 622703 w 1647825"/>
                <a:gd name="connsiteY14" fmla="*/ 861719 h 861719"/>
                <a:gd name="connsiteX15" fmla="*/ 0 w 1647825"/>
                <a:gd name="connsiteY15" fmla="*/ 861719 h 861719"/>
                <a:gd name="connsiteX16" fmla="*/ 0 w 1647825"/>
                <a:gd name="connsiteY16" fmla="*/ 618832 h 861719"/>
                <a:gd name="connsiteX17" fmla="*/ 0 w 1647825"/>
                <a:gd name="connsiteY17" fmla="*/ 0 h 861719"/>
                <a:gd name="connsiteX0" fmla="*/ 0 w 1647825"/>
                <a:gd name="connsiteY0" fmla="*/ 0 h 861719"/>
                <a:gd name="connsiteX1" fmla="*/ 1647825 w 1647825"/>
                <a:gd name="connsiteY1" fmla="*/ 0 h 861719"/>
                <a:gd name="connsiteX2" fmla="*/ 1647825 w 1647825"/>
                <a:gd name="connsiteY2" fmla="*/ 485091 h 861719"/>
                <a:gd name="connsiteX3" fmla="*/ 1647825 w 1647825"/>
                <a:gd name="connsiteY3" fmla="*/ 618832 h 861719"/>
                <a:gd name="connsiteX4" fmla="*/ 1647825 w 1647825"/>
                <a:gd name="connsiteY4" fmla="*/ 861719 h 861719"/>
                <a:gd name="connsiteX5" fmla="*/ 1413440 w 1647825"/>
                <a:gd name="connsiteY5" fmla="*/ 861719 h 861719"/>
                <a:gd name="connsiteX6" fmla="*/ 1412616 w 1647825"/>
                <a:gd name="connsiteY6" fmla="*/ 860496 h 861719"/>
                <a:gd name="connsiteX7" fmla="*/ 1264013 w 1647825"/>
                <a:gd name="connsiteY7" fmla="*/ 798943 h 861719"/>
                <a:gd name="connsiteX8" fmla="*/ 1115410 w 1647825"/>
                <a:gd name="connsiteY8" fmla="*/ 860496 h 861719"/>
                <a:gd name="connsiteX9" fmla="*/ 1114586 w 1647825"/>
                <a:gd name="connsiteY9" fmla="*/ 861719 h 861719"/>
                <a:gd name="connsiteX10" fmla="*/ 940242 w 1647825"/>
                <a:gd name="connsiteY10" fmla="*/ 861719 h 861719"/>
                <a:gd name="connsiteX11" fmla="*/ 907566 w 1647825"/>
                <a:gd name="connsiteY11" fmla="*/ 834760 h 861719"/>
                <a:gd name="connsiteX12" fmla="*/ 781472 w 1647825"/>
                <a:gd name="connsiteY12" fmla="*/ 796243 h 861719"/>
                <a:gd name="connsiteX13" fmla="*/ 655378 w 1647825"/>
                <a:gd name="connsiteY13" fmla="*/ 834760 h 861719"/>
                <a:gd name="connsiteX14" fmla="*/ 622703 w 1647825"/>
                <a:gd name="connsiteY14" fmla="*/ 861719 h 861719"/>
                <a:gd name="connsiteX15" fmla="*/ 0 w 1647825"/>
                <a:gd name="connsiteY15" fmla="*/ 861719 h 861719"/>
                <a:gd name="connsiteX16" fmla="*/ 0 w 1647825"/>
                <a:gd name="connsiteY16" fmla="*/ 0 h 861719"/>
                <a:gd name="connsiteX0" fmla="*/ 0 w 1647825"/>
                <a:gd name="connsiteY0" fmla="*/ 0 h 861719"/>
                <a:gd name="connsiteX1" fmla="*/ 1647825 w 1647825"/>
                <a:gd name="connsiteY1" fmla="*/ 0 h 861719"/>
                <a:gd name="connsiteX2" fmla="*/ 1647825 w 1647825"/>
                <a:gd name="connsiteY2" fmla="*/ 485091 h 861719"/>
                <a:gd name="connsiteX3" fmla="*/ 1647825 w 1647825"/>
                <a:gd name="connsiteY3" fmla="*/ 861719 h 861719"/>
                <a:gd name="connsiteX4" fmla="*/ 1413440 w 1647825"/>
                <a:gd name="connsiteY4" fmla="*/ 861719 h 861719"/>
                <a:gd name="connsiteX5" fmla="*/ 1412616 w 1647825"/>
                <a:gd name="connsiteY5" fmla="*/ 860496 h 861719"/>
                <a:gd name="connsiteX6" fmla="*/ 1264013 w 1647825"/>
                <a:gd name="connsiteY6" fmla="*/ 798943 h 861719"/>
                <a:gd name="connsiteX7" fmla="*/ 1115410 w 1647825"/>
                <a:gd name="connsiteY7" fmla="*/ 860496 h 861719"/>
                <a:gd name="connsiteX8" fmla="*/ 1114586 w 1647825"/>
                <a:gd name="connsiteY8" fmla="*/ 861719 h 861719"/>
                <a:gd name="connsiteX9" fmla="*/ 940242 w 1647825"/>
                <a:gd name="connsiteY9" fmla="*/ 861719 h 861719"/>
                <a:gd name="connsiteX10" fmla="*/ 907566 w 1647825"/>
                <a:gd name="connsiteY10" fmla="*/ 834760 h 861719"/>
                <a:gd name="connsiteX11" fmla="*/ 781472 w 1647825"/>
                <a:gd name="connsiteY11" fmla="*/ 796243 h 861719"/>
                <a:gd name="connsiteX12" fmla="*/ 655378 w 1647825"/>
                <a:gd name="connsiteY12" fmla="*/ 834760 h 861719"/>
                <a:gd name="connsiteX13" fmla="*/ 622703 w 1647825"/>
                <a:gd name="connsiteY13" fmla="*/ 861719 h 861719"/>
                <a:gd name="connsiteX14" fmla="*/ 0 w 1647825"/>
                <a:gd name="connsiteY14" fmla="*/ 861719 h 861719"/>
                <a:gd name="connsiteX15" fmla="*/ 0 w 1647825"/>
                <a:gd name="connsiteY15" fmla="*/ 0 h 861719"/>
                <a:gd name="connsiteX0" fmla="*/ 0 w 1647825"/>
                <a:gd name="connsiteY0" fmla="*/ 0 h 861719"/>
                <a:gd name="connsiteX1" fmla="*/ 1647825 w 1647825"/>
                <a:gd name="connsiteY1" fmla="*/ 0 h 861719"/>
                <a:gd name="connsiteX2" fmla="*/ 1647825 w 1647825"/>
                <a:gd name="connsiteY2" fmla="*/ 861719 h 861719"/>
                <a:gd name="connsiteX3" fmla="*/ 1413440 w 1647825"/>
                <a:gd name="connsiteY3" fmla="*/ 861719 h 861719"/>
                <a:gd name="connsiteX4" fmla="*/ 1412616 w 1647825"/>
                <a:gd name="connsiteY4" fmla="*/ 860496 h 861719"/>
                <a:gd name="connsiteX5" fmla="*/ 1264013 w 1647825"/>
                <a:gd name="connsiteY5" fmla="*/ 798943 h 861719"/>
                <a:gd name="connsiteX6" fmla="*/ 1115410 w 1647825"/>
                <a:gd name="connsiteY6" fmla="*/ 860496 h 861719"/>
                <a:gd name="connsiteX7" fmla="*/ 1114586 w 1647825"/>
                <a:gd name="connsiteY7" fmla="*/ 861719 h 861719"/>
                <a:gd name="connsiteX8" fmla="*/ 940242 w 1647825"/>
                <a:gd name="connsiteY8" fmla="*/ 861719 h 861719"/>
                <a:gd name="connsiteX9" fmla="*/ 907566 w 1647825"/>
                <a:gd name="connsiteY9" fmla="*/ 834760 h 861719"/>
                <a:gd name="connsiteX10" fmla="*/ 781472 w 1647825"/>
                <a:gd name="connsiteY10" fmla="*/ 796243 h 861719"/>
                <a:gd name="connsiteX11" fmla="*/ 655378 w 1647825"/>
                <a:gd name="connsiteY11" fmla="*/ 834760 h 861719"/>
                <a:gd name="connsiteX12" fmla="*/ 622703 w 1647825"/>
                <a:gd name="connsiteY12" fmla="*/ 861719 h 861719"/>
                <a:gd name="connsiteX13" fmla="*/ 0 w 1647825"/>
                <a:gd name="connsiteY13" fmla="*/ 861719 h 861719"/>
                <a:gd name="connsiteX14" fmla="*/ 0 w 1647825"/>
                <a:gd name="connsiteY14" fmla="*/ 0 h 861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47825" h="861719">
                  <a:moveTo>
                    <a:pt x="0" y="0"/>
                  </a:moveTo>
                  <a:lnTo>
                    <a:pt x="1647825" y="0"/>
                  </a:lnTo>
                  <a:lnTo>
                    <a:pt x="1647825" y="861719"/>
                  </a:lnTo>
                  <a:lnTo>
                    <a:pt x="1413440" y="861719"/>
                  </a:lnTo>
                  <a:lnTo>
                    <a:pt x="1412616" y="860496"/>
                  </a:lnTo>
                  <a:cubicBezTo>
                    <a:pt x="1374585" y="822466"/>
                    <a:pt x="1322046" y="798943"/>
                    <a:pt x="1264013" y="798943"/>
                  </a:cubicBezTo>
                  <a:cubicBezTo>
                    <a:pt x="1205980" y="798943"/>
                    <a:pt x="1153441" y="822466"/>
                    <a:pt x="1115410" y="860496"/>
                  </a:cubicBezTo>
                  <a:lnTo>
                    <a:pt x="1114586" y="861719"/>
                  </a:lnTo>
                  <a:lnTo>
                    <a:pt x="940242" y="861719"/>
                  </a:lnTo>
                  <a:lnTo>
                    <a:pt x="907566" y="834760"/>
                  </a:lnTo>
                  <a:cubicBezTo>
                    <a:pt x="871572" y="810442"/>
                    <a:pt x="828180" y="796243"/>
                    <a:pt x="781472" y="796243"/>
                  </a:cubicBezTo>
                  <a:cubicBezTo>
                    <a:pt x="734764" y="796243"/>
                    <a:pt x="691372" y="810442"/>
                    <a:pt x="655378" y="834760"/>
                  </a:cubicBezTo>
                  <a:lnTo>
                    <a:pt x="622703" y="861719"/>
                  </a:lnTo>
                  <a:lnTo>
                    <a:pt x="0" y="86171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6" name="フリーフォーム: 図形 515">
              <a:extLst>
                <a:ext uri="{FF2B5EF4-FFF2-40B4-BE49-F238E27FC236}">
                  <a16:creationId xmlns:a16="http://schemas.microsoft.com/office/drawing/2014/main" id="{B4E41AE2-1D5D-4E0F-940A-A4FF328315A8}"/>
                </a:ext>
              </a:extLst>
            </p:cNvPr>
            <p:cNvSpPr/>
            <p:nvPr/>
          </p:nvSpPr>
          <p:spPr bwMode="auto">
            <a:xfrm>
              <a:off x="2798368" y="5135880"/>
              <a:ext cx="1030385" cy="149540"/>
            </a:xfrm>
            <a:custGeom>
              <a:avLst/>
              <a:gdLst>
                <a:gd name="connsiteX0" fmla="*/ 418346 w 836692"/>
                <a:gd name="connsiteY0" fmla="*/ 0 h 825241"/>
                <a:gd name="connsiteX1" fmla="*/ 836692 w 836692"/>
                <a:gd name="connsiteY1" fmla="*/ 812516 h 825241"/>
                <a:gd name="connsiteX2" fmla="*/ 836032 w 836692"/>
                <a:gd name="connsiteY2" fmla="*/ 825241 h 825241"/>
                <a:gd name="connsiteX3" fmla="*/ 661 w 836692"/>
                <a:gd name="connsiteY3" fmla="*/ 825241 h 825241"/>
                <a:gd name="connsiteX4" fmla="*/ 0 w 836692"/>
                <a:gd name="connsiteY4" fmla="*/ 812516 h 825241"/>
                <a:gd name="connsiteX5" fmla="*/ 418346 w 836692"/>
                <a:gd name="connsiteY5" fmla="*/ 0 h 825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6692" h="825241">
                  <a:moveTo>
                    <a:pt x="418346" y="0"/>
                  </a:moveTo>
                  <a:cubicBezTo>
                    <a:pt x="649392" y="0"/>
                    <a:pt x="836692" y="363776"/>
                    <a:pt x="836692" y="812516"/>
                  </a:cubicBezTo>
                  <a:lnTo>
                    <a:pt x="836032" y="825241"/>
                  </a:lnTo>
                  <a:lnTo>
                    <a:pt x="661" y="825241"/>
                  </a:lnTo>
                  <a:lnTo>
                    <a:pt x="0" y="812516"/>
                  </a:lnTo>
                  <a:cubicBezTo>
                    <a:pt x="0" y="363776"/>
                    <a:pt x="187300" y="0"/>
                    <a:pt x="41834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04266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CC592837-D40B-495A-A967-EA10A1ABC8EE}"/>
              </a:ext>
            </a:extLst>
          </p:cNvPr>
          <p:cNvGrpSpPr/>
          <p:nvPr/>
        </p:nvGrpSpPr>
        <p:grpSpPr>
          <a:xfrm>
            <a:off x="2297705" y="2779086"/>
            <a:ext cx="1584382" cy="1584382"/>
            <a:chOff x="2297705" y="2779086"/>
            <a:chExt cx="1584382" cy="1584382"/>
          </a:xfrm>
        </p:grpSpPr>
        <p:sp>
          <p:nvSpPr>
            <p:cNvPr id="126" name="四角形: 角を丸くする 125">
              <a:extLst>
                <a:ext uri="{FF2B5EF4-FFF2-40B4-BE49-F238E27FC236}">
                  <a16:creationId xmlns:a16="http://schemas.microsoft.com/office/drawing/2014/main" id="{1C2BBE13-46A9-43A1-96A3-68398605D4DA}"/>
                </a:ext>
              </a:extLst>
            </p:cNvPr>
            <p:cNvSpPr/>
            <p:nvPr/>
          </p:nvSpPr>
          <p:spPr bwMode="auto">
            <a:xfrm>
              <a:off x="2297705" y="2779086"/>
              <a:ext cx="1584382" cy="1584382"/>
            </a:xfrm>
            <a:prstGeom prst="roundRect">
              <a:avLst>
                <a:gd name="adj" fmla="val 827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DD183874-6B3E-4758-9635-04545686F7A0}"/>
                </a:ext>
              </a:extLst>
            </p:cNvPr>
            <p:cNvGrpSpPr/>
            <p:nvPr/>
          </p:nvGrpSpPr>
          <p:grpSpPr>
            <a:xfrm>
              <a:off x="2400185" y="3322133"/>
              <a:ext cx="1379422" cy="634052"/>
              <a:chOff x="2300395" y="3275584"/>
              <a:chExt cx="1581953" cy="727149"/>
            </a:xfrm>
            <a:solidFill>
              <a:schemeClr val="bg1"/>
            </a:solidFill>
          </p:grpSpPr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77267276-0C55-4F64-8BA4-74B6C5D295D1}"/>
                  </a:ext>
                </a:extLst>
              </p:cNvPr>
              <p:cNvSpPr/>
              <p:nvPr/>
            </p:nvSpPr>
            <p:spPr>
              <a:xfrm>
                <a:off x="2300395" y="3350004"/>
                <a:ext cx="1554370" cy="540160"/>
              </a:xfrm>
              <a:custGeom>
                <a:avLst/>
                <a:gdLst>
                  <a:gd name="connsiteX0" fmla="*/ 1447558 w 1554370"/>
                  <a:gd name="connsiteY0" fmla="*/ 452058 h 540160"/>
                  <a:gd name="connsiteX1" fmla="*/ 1554370 w 1554370"/>
                  <a:gd name="connsiteY1" fmla="*/ 452058 h 540160"/>
                  <a:gd name="connsiteX2" fmla="*/ 1554370 w 1554370"/>
                  <a:gd name="connsiteY2" fmla="*/ 540160 h 540160"/>
                  <a:gd name="connsiteX3" fmla="*/ 1470230 w 1554370"/>
                  <a:gd name="connsiteY3" fmla="*/ 540160 h 540160"/>
                  <a:gd name="connsiteX4" fmla="*/ 1472561 w 1554370"/>
                  <a:gd name="connsiteY4" fmla="*/ 528612 h 540160"/>
                  <a:gd name="connsiteX5" fmla="*/ 1461187 w 1554370"/>
                  <a:gd name="connsiteY5" fmla="*/ 472273 h 540160"/>
                  <a:gd name="connsiteX6" fmla="*/ 182158 w 1554370"/>
                  <a:gd name="connsiteY6" fmla="*/ 32306 h 540160"/>
                  <a:gd name="connsiteX7" fmla="*/ 53180 w 1554370"/>
                  <a:gd name="connsiteY7" fmla="*/ 244061 h 540160"/>
                  <a:gd name="connsiteX8" fmla="*/ 53180 w 1554370"/>
                  <a:gd name="connsiteY8" fmla="*/ 282150 h 540160"/>
                  <a:gd name="connsiteX9" fmla="*/ 323187 w 1554370"/>
                  <a:gd name="connsiteY9" fmla="*/ 282150 h 540160"/>
                  <a:gd name="connsiteX10" fmla="*/ 323187 w 1554370"/>
                  <a:gd name="connsiteY10" fmla="*/ 32306 h 540160"/>
                  <a:gd name="connsiteX11" fmla="*/ 149207 w 1554370"/>
                  <a:gd name="connsiteY11" fmla="*/ 0 h 540160"/>
                  <a:gd name="connsiteX12" fmla="*/ 459389 w 1554370"/>
                  <a:gd name="connsiteY12" fmla="*/ 0 h 540160"/>
                  <a:gd name="connsiteX13" fmla="*/ 459389 w 1554370"/>
                  <a:gd name="connsiteY13" fmla="*/ 452058 h 540160"/>
                  <a:gd name="connsiteX14" fmla="*/ 1208087 w 1554370"/>
                  <a:gd name="connsiteY14" fmla="*/ 452058 h 540160"/>
                  <a:gd name="connsiteX15" fmla="*/ 1194458 w 1554370"/>
                  <a:gd name="connsiteY15" fmla="*/ 472273 h 540160"/>
                  <a:gd name="connsiteX16" fmla="*/ 1183084 w 1554370"/>
                  <a:gd name="connsiteY16" fmla="*/ 528612 h 540160"/>
                  <a:gd name="connsiteX17" fmla="*/ 1185415 w 1554370"/>
                  <a:gd name="connsiteY17" fmla="*/ 540160 h 540160"/>
                  <a:gd name="connsiteX18" fmla="*/ 459389 w 1554370"/>
                  <a:gd name="connsiteY18" fmla="*/ 540160 h 540160"/>
                  <a:gd name="connsiteX19" fmla="*/ 394128 w 1554370"/>
                  <a:gd name="connsiteY19" fmla="*/ 540160 h 540160"/>
                  <a:gd name="connsiteX20" fmla="*/ 396459 w 1554370"/>
                  <a:gd name="connsiteY20" fmla="*/ 528612 h 540160"/>
                  <a:gd name="connsiteX21" fmla="*/ 251721 w 1554370"/>
                  <a:gd name="connsiteY21" fmla="*/ 383873 h 540160"/>
                  <a:gd name="connsiteX22" fmla="*/ 106982 w 1554370"/>
                  <a:gd name="connsiteY22" fmla="*/ 528612 h 540160"/>
                  <a:gd name="connsiteX23" fmla="*/ 109313 w 1554370"/>
                  <a:gd name="connsiteY23" fmla="*/ 540160 h 540160"/>
                  <a:gd name="connsiteX24" fmla="*/ 0 w 1554370"/>
                  <a:gd name="connsiteY24" fmla="*/ 540160 h 540160"/>
                  <a:gd name="connsiteX25" fmla="*/ 0 w 1554370"/>
                  <a:gd name="connsiteY25" fmla="*/ 258434 h 54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554370" h="540160">
                    <a:moveTo>
                      <a:pt x="1447558" y="452058"/>
                    </a:moveTo>
                    <a:lnTo>
                      <a:pt x="1554370" y="452058"/>
                    </a:lnTo>
                    <a:lnTo>
                      <a:pt x="1554370" y="540160"/>
                    </a:lnTo>
                    <a:lnTo>
                      <a:pt x="1470230" y="540160"/>
                    </a:lnTo>
                    <a:lnTo>
                      <a:pt x="1472561" y="528612"/>
                    </a:lnTo>
                    <a:cubicBezTo>
                      <a:pt x="1472561" y="508627"/>
                      <a:pt x="1468511" y="489589"/>
                      <a:pt x="1461187" y="472273"/>
                    </a:cubicBezTo>
                    <a:close/>
                    <a:moveTo>
                      <a:pt x="182158" y="32306"/>
                    </a:moveTo>
                    <a:lnTo>
                      <a:pt x="53180" y="244061"/>
                    </a:lnTo>
                    <a:lnTo>
                      <a:pt x="53180" y="282150"/>
                    </a:lnTo>
                    <a:lnTo>
                      <a:pt x="323187" y="282150"/>
                    </a:lnTo>
                    <a:lnTo>
                      <a:pt x="323187" y="32306"/>
                    </a:lnTo>
                    <a:close/>
                    <a:moveTo>
                      <a:pt x="149207" y="0"/>
                    </a:moveTo>
                    <a:lnTo>
                      <a:pt x="459389" y="0"/>
                    </a:lnTo>
                    <a:lnTo>
                      <a:pt x="459389" y="452058"/>
                    </a:lnTo>
                    <a:lnTo>
                      <a:pt x="1208087" y="452058"/>
                    </a:lnTo>
                    <a:lnTo>
                      <a:pt x="1194458" y="472273"/>
                    </a:lnTo>
                    <a:cubicBezTo>
                      <a:pt x="1187134" y="489589"/>
                      <a:pt x="1183084" y="508627"/>
                      <a:pt x="1183084" y="528612"/>
                    </a:cubicBezTo>
                    <a:lnTo>
                      <a:pt x="1185415" y="540160"/>
                    </a:lnTo>
                    <a:lnTo>
                      <a:pt x="459389" y="540160"/>
                    </a:lnTo>
                    <a:lnTo>
                      <a:pt x="394128" y="540160"/>
                    </a:lnTo>
                    <a:lnTo>
                      <a:pt x="396459" y="528612"/>
                    </a:lnTo>
                    <a:cubicBezTo>
                      <a:pt x="396459" y="448674"/>
                      <a:pt x="331658" y="383873"/>
                      <a:pt x="251721" y="383873"/>
                    </a:cubicBezTo>
                    <a:cubicBezTo>
                      <a:pt x="171783" y="383873"/>
                      <a:pt x="106982" y="448674"/>
                      <a:pt x="106982" y="528612"/>
                    </a:cubicBezTo>
                    <a:lnTo>
                      <a:pt x="109313" y="540160"/>
                    </a:lnTo>
                    <a:lnTo>
                      <a:pt x="0" y="540160"/>
                    </a:lnTo>
                    <a:lnTo>
                      <a:pt x="0" y="2584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DA86E19B-F203-483E-8801-6F58E5811EB7}"/>
                  </a:ext>
                </a:extLst>
              </p:cNvPr>
              <p:cNvSpPr/>
              <p:nvPr/>
            </p:nvSpPr>
            <p:spPr bwMode="auto">
              <a:xfrm>
                <a:off x="2857500" y="3275584"/>
                <a:ext cx="994310" cy="335861"/>
              </a:xfrm>
              <a:custGeom>
                <a:avLst/>
                <a:gdLst>
                  <a:gd name="connsiteX0" fmla="*/ 306956 w 1564031"/>
                  <a:gd name="connsiteY0" fmla="*/ 0 h 572521"/>
                  <a:gd name="connsiteX1" fmla="*/ 540121 w 1564031"/>
                  <a:gd name="connsiteY1" fmla="*/ 207195 h 572521"/>
                  <a:gd name="connsiteX2" fmla="*/ 552225 w 1564031"/>
                  <a:gd name="connsiteY2" fmla="*/ 239474 h 572521"/>
                  <a:gd name="connsiteX3" fmla="*/ 564329 w 1564031"/>
                  <a:gd name="connsiteY3" fmla="*/ 207195 h 572521"/>
                  <a:gd name="connsiteX4" fmla="*/ 797494 w 1564031"/>
                  <a:gd name="connsiteY4" fmla="*/ 0 h 572521"/>
                  <a:gd name="connsiteX5" fmla="*/ 993638 w 1564031"/>
                  <a:gd name="connsiteY5" fmla="*/ 136912 h 572521"/>
                  <a:gd name="connsiteX6" fmla="*/ 1027284 w 1564031"/>
                  <a:gd name="connsiteY6" fmla="*/ 200790 h 572521"/>
                  <a:gd name="connsiteX7" fmla="*/ 1060930 w 1564031"/>
                  <a:gd name="connsiteY7" fmla="*/ 136912 h 572521"/>
                  <a:gd name="connsiteX8" fmla="*/ 1257075 w 1564031"/>
                  <a:gd name="connsiteY8" fmla="*/ 0 h 572521"/>
                  <a:gd name="connsiteX9" fmla="*/ 1559169 w 1564031"/>
                  <a:gd name="connsiteY9" fmla="*/ 478733 h 572521"/>
                  <a:gd name="connsiteX10" fmla="*/ 1564031 w 1564031"/>
                  <a:gd name="connsiteY10" fmla="*/ 572521 h 572521"/>
                  <a:gd name="connsiteX11" fmla="*/ 1104450 w 1564031"/>
                  <a:gd name="connsiteY11" fmla="*/ 572521 h 572521"/>
                  <a:gd name="connsiteX12" fmla="*/ 950118 w 1564031"/>
                  <a:gd name="connsiteY12" fmla="*/ 572521 h 572521"/>
                  <a:gd name="connsiteX13" fmla="*/ 613913 w 1564031"/>
                  <a:gd name="connsiteY13" fmla="*/ 572521 h 572521"/>
                  <a:gd name="connsiteX14" fmla="*/ 490537 w 1564031"/>
                  <a:gd name="connsiteY14" fmla="*/ 572521 h 572521"/>
                  <a:gd name="connsiteX15" fmla="*/ 0 w 1564031"/>
                  <a:gd name="connsiteY15" fmla="*/ 572521 h 572521"/>
                  <a:gd name="connsiteX16" fmla="*/ 4863 w 1564031"/>
                  <a:gd name="connsiteY16" fmla="*/ 478733 h 572521"/>
                  <a:gd name="connsiteX17" fmla="*/ 306956 w 1564031"/>
                  <a:gd name="connsiteY17" fmla="*/ 0 h 5725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64031" h="572521">
                    <a:moveTo>
                      <a:pt x="306956" y="0"/>
                    </a:moveTo>
                    <a:cubicBezTo>
                      <a:pt x="400090" y="0"/>
                      <a:pt x="483580" y="80282"/>
                      <a:pt x="540121" y="207195"/>
                    </a:cubicBezTo>
                    <a:lnTo>
                      <a:pt x="552225" y="239474"/>
                    </a:lnTo>
                    <a:lnTo>
                      <a:pt x="564329" y="207195"/>
                    </a:lnTo>
                    <a:cubicBezTo>
                      <a:pt x="620870" y="80282"/>
                      <a:pt x="704360" y="0"/>
                      <a:pt x="797494" y="0"/>
                    </a:cubicBezTo>
                    <a:cubicBezTo>
                      <a:pt x="872000" y="0"/>
                      <a:pt x="940336" y="51380"/>
                      <a:pt x="993638" y="136912"/>
                    </a:cubicBezTo>
                    <a:lnTo>
                      <a:pt x="1027284" y="200790"/>
                    </a:lnTo>
                    <a:lnTo>
                      <a:pt x="1060930" y="136912"/>
                    </a:lnTo>
                    <a:cubicBezTo>
                      <a:pt x="1114233" y="51380"/>
                      <a:pt x="1182568" y="0"/>
                      <a:pt x="1257075" y="0"/>
                    </a:cubicBezTo>
                    <a:cubicBezTo>
                      <a:pt x="1406088" y="0"/>
                      <a:pt x="1530415" y="205521"/>
                      <a:pt x="1559169" y="478733"/>
                    </a:cubicBezTo>
                    <a:lnTo>
                      <a:pt x="1564031" y="572521"/>
                    </a:lnTo>
                    <a:lnTo>
                      <a:pt x="1104450" y="572521"/>
                    </a:lnTo>
                    <a:lnTo>
                      <a:pt x="950118" y="572521"/>
                    </a:lnTo>
                    <a:lnTo>
                      <a:pt x="613913" y="572521"/>
                    </a:lnTo>
                    <a:lnTo>
                      <a:pt x="490537" y="572521"/>
                    </a:lnTo>
                    <a:lnTo>
                      <a:pt x="0" y="572521"/>
                    </a:lnTo>
                    <a:lnTo>
                      <a:pt x="4863" y="478733"/>
                    </a:lnTo>
                    <a:cubicBezTo>
                      <a:pt x="33616" y="205521"/>
                      <a:pt x="157943" y="0"/>
                      <a:pt x="30695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861F1280-E431-4613-AFDF-BE58578E5DC2}"/>
                  </a:ext>
                </a:extLst>
              </p:cNvPr>
              <p:cNvSpPr/>
              <p:nvPr/>
            </p:nvSpPr>
            <p:spPr>
              <a:xfrm>
                <a:off x="3506468" y="3759235"/>
                <a:ext cx="243498" cy="243498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9613FD42-D42D-4AC8-BC9C-F4872EFFEB30}"/>
                  </a:ext>
                </a:extLst>
              </p:cNvPr>
              <p:cNvSpPr/>
              <p:nvPr/>
            </p:nvSpPr>
            <p:spPr>
              <a:xfrm>
                <a:off x="2430366" y="3759235"/>
                <a:ext cx="243498" cy="243498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6A64F5D2-E1E1-4827-915C-5E686066C593}"/>
                  </a:ext>
                </a:extLst>
              </p:cNvPr>
              <p:cNvSpPr/>
              <p:nvPr/>
            </p:nvSpPr>
            <p:spPr>
              <a:xfrm>
                <a:off x="2793660" y="3627449"/>
                <a:ext cx="1088688" cy="151652"/>
              </a:xfrm>
              <a:custGeom>
                <a:avLst/>
                <a:gdLst>
                  <a:gd name="connsiteX0" fmla="*/ 0 w 1647825"/>
                  <a:gd name="connsiteY0" fmla="*/ 0 h 229539"/>
                  <a:gd name="connsiteX1" fmla="*/ 1647825 w 1647825"/>
                  <a:gd name="connsiteY1" fmla="*/ 0 h 229539"/>
                  <a:gd name="connsiteX2" fmla="*/ 1647825 w 1647825"/>
                  <a:gd name="connsiteY2" fmla="*/ 229539 h 229539"/>
                  <a:gd name="connsiteX3" fmla="*/ 1413440 w 1647825"/>
                  <a:gd name="connsiteY3" fmla="*/ 229539 h 229539"/>
                  <a:gd name="connsiteX4" fmla="*/ 1412616 w 1647825"/>
                  <a:gd name="connsiteY4" fmla="*/ 228316 h 229539"/>
                  <a:gd name="connsiteX5" fmla="*/ 1264013 w 1647825"/>
                  <a:gd name="connsiteY5" fmla="*/ 166763 h 229539"/>
                  <a:gd name="connsiteX6" fmla="*/ 1115410 w 1647825"/>
                  <a:gd name="connsiteY6" fmla="*/ 228316 h 229539"/>
                  <a:gd name="connsiteX7" fmla="*/ 1114586 w 1647825"/>
                  <a:gd name="connsiteY7" fmla="*/ 229539 h 229539"/>
                  <a:gd name="connsiteX8" fmla="*/ 0 w 1647825"/>
                  <a:gd name="connsiteY8" fmla="*/ 229539 h 229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47825" h="229539">
                    <a:moveTo>
                      <a:pt x="0" y="0"/>
                    </a:moveTo>
                    <a:lnTo>
                      <a:pt x="1647825" y="0"/>
                    </a:lnTo>
                    <a:lnTo>
                      <a:pt x="1647825" y="229539"/>
                    </a:lnTo>
                    <a:lnTo>
                      <a:pt x="1413440" y="229539"/>
                    </a:lnTo>
                    <a:lnTo>
                      <a:pt x="1412616" y="228316"/>
                    </a:lnTo>
                    <a:cubicBezTo>
                      <a:pt x="1374585" y="190286"/>
                      <a:pt x="1322046" y="166763"/>
                      <a:pt x="1264013" y="166763"/>
                    </a:cubicBezTo>
                    <a:cubicBezTo>
                      <a:pt x="1205980" y="166763"/>
                      <a:pt x="1153441" y="190286"/>
                      <a:pt x="1115410" y="228316"/>
                    </a:cubicBezTo>
                    <a:lnTo>
                      <a:pt x="1114586" y="229539"/>
                    </a:lnTo>
                    <a:lnTo>
                      <a:pt x="0" y="22953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6B5A9B79-6BDB-4190-888F-BEBF83F1AA7E}"/>
                  </a:ext>
                </a:extLst>
              </p:cNvPr>
              <p:cNvSpPr/>
              <p:nvPr/>
            </p:nvSpPr>
            <p:spPr>
              <a:xfrm>
                <a:off x="2793660" y="3331067"/>
                <a:ext cx="45719" cy="428984"/>
              </a:xfrm>
              <a:custGeom>
                <a:avLst/>
                <a:gdLst>
                  <a:gd name="connsiteX0" fmla="*/ 0 w 1647825"/>
                  <a:gd name="connsiteY0" fmla="*/ 0 h 229539"/>
                  <a:gd name="connsiteX1" fmla="*/ 1647825 w 1647825"/>
                  <a:gd name="connsiteY1" fmla="*/ 0 h 229539"/>
                  <a:gd name="connsiteX2" fmla="*/ 1647825 w 1647825"/>
                  <a:gd name="connsiteY2" fmla="*/ 229539 h 229539"/>
                  <a:gd name="connsiteX3" fmla="*/ 1413440 w 1647825"/>
                  <a:gd name="connsiteY3" fmla="*/ 229539 h 229539"/>
                  <a:gd name="connsiteX4" fmla="*/ 1412616 w 1647825"/>
                  <a:gd name="connsiteY4" fmla="*/ 228316 h 229539"/>
                  <a:gd name="connsiteX5" fmla="*/ 1264013 w 1647825"/>
                  <a:gd name="connsiteY5" fmla="*/ 166763 h 229539"/>
                  <a:gd name="connsiteX6" fmla="*/ 1115410 w 1647825"/>
                  <a:gd name="connsiteY6" fmla="*/ 228316 h 229539"/>
                  <a:gd name="connsiteX7" fmla="*/ 1114586 w 1647825"/>
                  <a:gd name="connsiteY7" fmla="*/ 229539 h 229539"/>
                  <a:gd name="connsiteX8" fmla="*/ 0 w 1647825"/>
                  <a:gd name="connsiteY8" fmla="*/ 229539 h 229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47825" h="229539">
                    <a:moveTo>
                      <a:pt x="0" y="0"/>
                    </a:moveTo>
                    <a:lnTo>
                      <a:pt x="1647825" y="0"/>
                    </a:lnTo>
                    <a:lnTo>
                      <a:pt x="1647825" y="229539"/>
                    </a:lnTo>
                    <a:lnTo>
                      <a:pt x="1413440" y="229539"/>
                    </a:lnTo>
                    <a:lnTo>
                      <a:pt x="1412616" y="228316"/>
                    </a:lnTo>
                    <a:cubicBezTo>
                      <a:pt x="1374585" y="190286"/>
                      <a:pt x="1322046" y="166763"/>
                      <a:pt x="1264013" y="166763"/>
                    </a:cubicBezTo>
                    <a:cubicBezTo>
                      <a:pt x="1205980" y="166763"/>
                      <a:pt x="1153441" y="190286"/>
                      <a:pt x="1115410" y="228316"/>
                    </a:cubicBezTo>
                    <a:lnTo>
                      <a:pt x="1114586" y="229539"/>
                    </a:lnTo>
                    <a:lnTo>
                      <a:pt x="0" y="22953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93BFB599-933C-471D-B617-863072BECAF9}"/>
              </a:ext>
            </a:extLst>
          </p:cNvPr>
          <p:cNvGrpSpPr/>
          <p:nvPr/>
        </p:nvGrpSpPr>
        <p:grpSpPr>
          <a:xfrm>
            <a:off x="416840" y="4737282"/>
            <a:ext cx="1584382" cy="1584382"/>
            <a:chOff x="416840" y="4737282"/>
            <a:chExt cx="1584382" cy="1584382"/>
          </a:xfrm>
        </p:grpSpPr>
        <p:sp>
          <p:nvSpPr>
            <p:cNvPr id="130" name="四角形: 角を丸くする 129">
              <a:extLst>
                <a:ext uri="{FF2B5EF4-FFF2-40B4-BE49-F238E27FC236}">
                  <a16:creationId xmlns:a16="http://schemas.microsoft.com/office/drawing/2014/main" id="{848F6BC0-FF1C-4718-A81F-21B52A19F79C}"/>
                </a:ext>
              </a:extLst>
            </p:cNvPr>
            <p:cNvSpPr/>
            <p:nvPr/>
          </p:nvSpPr>
          <p:spPr bwMode="auto">
            <a:xfrm>
              <a:off x="416840" y="4737282"/>
              <a:ext cx="1584382" cy="1584382"/>
            </a:xfrm>
            <a:prstGeom prst="roundRect">
              <a:avLst>
                <a:gd name="adj" fmla="val 827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57AA8374-8D13-4982-8759-D587C753F331}"/>
                </a:ext>
              </a:extLst>
            </p:cNvPr>
            <p:cNvGrpSpPr/>
            <p:nvPr/>
          </p:nvGrpSpPr>
          <p:grpSpPr>
            <a:xfrm>
              <a:off x="501344" y="5225354"/>
              <a:ext cx="1415374" cy="712908"/>
              <a:chOff x="408206" y="5173017"/>
              <a:chExt cx="1623183" cy="817581"/>
            </a:xfrm>
            <a:solidFill>
              <a:schemeClr val="bg1"/>
            </a:solidFill>
          </p:grpSpPr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888DB5A2-E2D0-4E1A-8376-F89CFF23A0A5}"/>
                  </a:ext>
                </a:extLst>
              </p:cNvPr>
              <p:cNvSpPr/>
              <p:nvPr/>
            </p:nvSpPr>
            <p:spPr>
              <a:xfrm>
                <a:off x="408206" y="5316897"/>
                <a:ext cx="1594881" cy="554238"/>
              </a:xfrm>
              <a:custGeom>
                <a:avLst/>
                <a:gdLst>
                  <a:gd name="connsiteX0" fmla="*/ 1485286 w 1594881"/>
                  <a:gd name="connsiteY0" fmla="*/ 463840 h 554238"/>
                  <a:gd name="connsiteX1" fmla="*/ 1594881 w 1594881"/>
                  <a:gd name="connsiteY1" fmla="*/ 463840 h 554238"/>
                  <a:gd name="connsiteX2" fmla="*/ 1594881 w 1594881"/>
                  <a:gd name="connsiteY2" fmla="*/ 554238 h 554238"/>
                  <a:gd name="connsiteX3" fmla="*/ 1508548 w 1594881"/>
                  <a:gd name="connsiteY3" fmla="*/ 554238 h 554238"/>
                  <a:gd name="connsiteX4" fmla="*/ 1510940 w 1594881"/>
                  <a:gd name="connsiteY4" fmla="*/ 542389 h 554238"/>
                  <a:gd name="connsiteX5" fmla="*/ 1499269 w 1594881"/>
                  <a:gd name="connsiteY5" fmla="*/ 484581 h 554238"/>
                  <a:gd name="connsiteX6" fmla="*/ 1159606 w 1594881"/>
                  <a:gd name="connsiteY6" fmla="*/ 463840 h 554238"/>
                  <a:gd name="connsiteX7" fmla="*/ 1239573 w 1594881"/>
                  <a:gd name="connsiteY7" fmla="*/ 463840 h 554238"/>
                  <a:gd name="connsiteX8" fmla="*/ 1225588 w 1594881"/>
                  <a:gd name="connsiteY8" fmla="*/ 484581 h 554238"/>
                  <a:gd name="connsiteX9" fmla="*/ 1213918 w 1594881"/>
                  <a:gd name="connsiteY9" fmla="*/ 542389 h 554238"/>
                  <a:gd name="connsiteX10" fmla="*/ 1216310 w 1594881"/>
                  <a:gd name="connsiteY10" fmla="*/ 554238 h 554238"/>
                  <a:gd name="connsiteX11" fmla="*/ 1187665 w 1594881"/>
                  <a:gd name="connsiteY11" fmla="*/ 554238 h 554238"/>
                  <a:gd name="connsiteX12" fmla="*/ 1188766 w 1594881"/>
                  <a:gd name="connsiteY12" fmla="*/ 548780 h 554238"/>
                  <a:gd name="connsiteX13" fmla="*/ 1176752 w 1594881"/>
                  <a:gd name="connsiteY13" fmla="*/ 489270 h 554238"/>
                  <a:gd name="connsiteX14" fmla="*/ 189088 w 1594881"/>
                  <a:gd name="connsiteY14" fmla="*/ 37016 h 554238"/>
                  <a:gd name="connsiteX15" fmla="*/ 60110 w 1594881"/>
                  <a:gd name="connsiteY15" fmla="*/ 248771 h 554238"/>
                  <a:gd name="connsiteX16" fmla="*/ 60110 w 1594881"/>
                  <a:gd name="connsiteY16" fmla="*/ 286860 h 554238"/>
                  <a:gd name="connsiteX17" fmla="*/ 330117 w 1594881"/>
                  <a:gd name="connsiteY17" fmla="*/ 286860 h 554238"/>
                  <a:gd name="connsiteX18" fmla="*/ 330117 w 1594881"/>
                  <a:gd name="connsiteY18" fmla="*/ 37016 h 554238"/>
                  <a:gd name="connsiteX19" fmla="*/ 153096 w 1594881"/>
                  <a:gd name="connsiteY19" fmla="*/ 0 h 554238"/>
                  <a:gd name="connsiteX20" fmla="*/ 471361 w 1594881"/>
                  <a:gd name="connsiteY20" fmla="*/ 0 h 554238"/>
                  <a:gd name="connsiteX21" fmla="*/ 471361 w 1594881"/>
                  <a:gd name="connsiteY21" fmla="*/ 463840 h 554238"/>
                  <a:gd name="connsiteX22" fmla="*/ 912156 w 1594881"/>
                  <a:gd name="connsiteY22" fmla="*/ 463840 h 554238"/>
                  <a:gd name="connsiteX23" fmla="*/ 895011 w 1594881"/>
                  <a:gd name="connsiteY23" fmla="*/ 489270 h 554238"/>
                  <a:gd name="connsiteX24" fmla="*/ 882996 w 1594881"/>
                  <a:gd name="connsiteY24" fmla="*/ 548780 h 554238"/>
                  <a:gd name="connsiteX25" fmla="*/ 884099 w 1594881"/>
                  <a:gd name="connsiteY25" fmla="*/ 554238 h 554238"/>
                  <a:gd name="connsiteX26" fmla="*/ 471361 w 1594881"/>
                  <a:gd name="connsiteY26" fmla="*/ 554238 h 554238"/>
                  <a:gd name="connsiteX27" fmla="*/ 404400 w 1594881"/>
                  <a:gd name="connsiteY27" fmla="*/ 554238 h 554238"/>
                  <a:gd name="connsiteX28" fmla="*/ 406792 w 1594881"/>
                  <a:gd name="connsiteY28" fmla="*/ 542389 h 554238"/>
                  <a:gd name="connsiteX29" fmla="*/ 258281 w 1594881"/>
                  <a:gd name="connsiteY29" fmla="*/ 393877 h 554238"/>
                  <a:gd name="connsiteX30" fmla="*/ 109770 w 1594881"/>
                  <a:gd name="connsiteY30" fmla="*/ 542389 h 554238"/>
                  <a:gd name="connsiteX31" fmla="*/ 112162 w 1594881"/>
                  <a:gd name="connsiteY31" fmla="*/ 554238 h 554238"/>
                  <a:gd name="connsiteX32" fmla="*/ 0 w 1594881"/>
                  <a:gd name="connsiteY32" fmla="*/ 554238 h 554238"/>
                  <a:gd name="connsiteX33" fmla="*/ 0 w 1594881"/>
                  <a:gd name="connsiteY33" fmla="*/ 265170 h 554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594881" h="554238">
                    <a:moveTo>
                      <a:pt x="1485286" y="463840"/>
                    </a:moveTo>
                    <a:lnTo>
                      <a:pt x="1594881" y="463840"/>
                    </a:lnTo>
                    <a:lnTo>
                      <a:pt x="1594881" y="554238"/>
                    </a:lnTo>
                    <a:lnTo>
                      <a:pt x="1508548" y="554238"/>
                    </a:lnTo>
                    <a:lnTo>
                      <a:pt x="1510940" y="542389"/>
                    </a:lnTo>
                    <a:cubicBezTo>
                      <a:pt x="1510940" y="521883"/>
                      <a:pt x="1506784" y="502349"/>
                      <a:pt x="1499269" y="484581"/>
                    </a:cubicBezTo>
                    <a:close/>
                    <a:moveTo>
                      <a:pt x="1159606" y="463840"/>
                    </a:moveTo>
                    <a:lnTo>
                      <a:pt x="1239573" y="463840"/>
                    </a:lnTo>
                    <a:lnTo>
                      <a:pt x="1225588" y="484581"/>
                    </a:lnTo>
                    <a:cubicBezTo>
                      <a:pt x="1218073" y="502349"/>
                      <a:pt x="1213918" y="521883"/>
                      <a:pt x="1213918" y="542389"/>
                    </a:cubicBezTo>
                    <a:lnTo>
                      <a:pt x="1216310" y="554238"/>
                    </a:lnTo>
                    <a:lnTo>
                      <a:pt x="1187665" y="554238"/>
                    </a:lnTo>
                    <a:lnTo>
                      <a:pt x="1188766" y="548780"/>
                    </a:lnTo>
                    <a:cubicBezTo>
                      <a:pt x="1188766" y="527671"/>
                      <a:pt x="1184489" y="507561"/>
                      <a:pt x="1176752" y="489270"/>
                    </a:cubicBezTo>
                    <a:close/>
                    <a:moveTo>
                      <a:pt x="189088" y="37016"/>
                    </a:moveTo>
                    <a:lnTo>
                      <a:pt x="60110" y="248771"/>
                    </a:lnTo>
                    <a:lnTo>
                      <a:pt x="60110" y="286860"/>
                    </a:lnTo>
                    <a:lnTo>
                      <a:pt x="330117" y="286860"/>
                    </a:lnTo>
                    <a:lnTo>
                      <a:pt x="330117" y="37016"/>
                    </a:lnTo>
                    <a:close/>
                    <a:moveTo>
                      <a:pt x="153096" y="0"/>
                    </a:moveTo>
                    <a:lnTo>
                      <a:pt x="471361" y="0"/>
                    </a:lnTo>
                    <a:lnTo>
                      <a:pt x="471361" y="463840"/>
                    </a:lnTo>
                    <a:lnTo>
                      <a:pt x="912156" y="463840"/>
                    </a:lnTo>
                    <a:lnTo>
                      <a:pt x="895011" y="489270"/>
                    </a:lnTo>
                    <a:cubicBezTo>
                      <a:pt x="887275" y="507561"/>
                      <a:pt x="882996" y="527671"/>
                      <a:pt x="882996" y="548780"/>
                    </a:cubicBezTo>
                    <a:lnTo>
                      <a:pt x="884099" y="554238"/>
                    </a:lnTo>
                    <a:lnTo>
                      <a:pt x="471361" y="554238"/>
                    </a:lnTo>
                    <a:lnTo>
                      <a:pt x="404400" y="554238"/>
                    </a:lnTo>
                    <a:lnTo>
                      <a:pt x="406792" y="542389"/>
                    </a:lnTo>
                    <a:cubicBezTo>
                      <a:pt x="406792" y="460368"/>
                      <a:pt x="340302" y="393877"/>
                      <a:pt x="258281" y="393877"/>
                    </a:cubicBezTo>
                    <a:cubicBezTo>
                      <a:pt x="176260" y="393877"/>
                      <a:pt x="109770" y="460368"/>
                      <a:pt x="109770" y="542389"/>
                    </a:cubicBezTo>
                    <a:lnTo>
                      <a:pt x="112162" y="554238"/>
                    </a:lnTo>
                    <a:lnTo>
                      <a:pt x="0" y="554238"/>
                    </a:lnTo>
                    <a:lnTo>
                      <a:pt x="0" y="26517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6324DEFF-CDA3-4CEC-BBD5-35F7CEB7093E}"/>
                  </a:ext>
                </a:extLst>
              </p:cNvPr>
              <p:cNvSpPr/>
              <p:nvPr/>
            </p:nvSpPr>
            <p:spPr>
              <a:xfrm>
                <a:off x="1645713" y="5736793"/>
                <a:ext cx="249844" cy="249844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AA0E7C97-96F3-4585-A989-1FD00846888B}"/>
                  </a:ext>
                </a:extLst>
              </p:cNvPr>
              <p:cNvSpPr/>
              <p:nvPr/>
            </p:nvSpPr>
            <p:spPr>
              <a:xfrm>
                <a:off x="541565" y="5736793"/>
                <a:ext cx="249844" cy="249844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1652B35F-8474-4EAE-8751-263F68A14A3B}"/>
                  </a:ext>
                </a:extLst>
              </p:cNvPr>
              <p:cNvSpPr/>
              <p:nvPr/>
            </p:nvSpPr>
            <p:spPr>
              <a:xfrm>
                <a:off x="1319165" y="5740754"/>
                <a:ext cx="249844" cy="249844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66AA2C99-94F3-452A-AF6E-749B59A8FD28}"/>
                  </a:ext>
                </a:extLst>
              </p:cNvPr>
              <p:cNvSpPr/>
              <p:nvPr/>
            </p:nvSpPr>
            <p:spPr>
              <a:xfrm>
                <a:off x="914327" y="5173017"/>
                <a:ext cx="1117062" cy="584160"/>
              </a:xfrm>
              <a:custGeom>
                <a:avLst/>
                <a:gdLst>
                  <a:gd name="connsiteX0" fmla="*/ 0 w 1647825"/>
                  <a:gd name="connsiteY0" fmla="*/ 0 h 861719"/>
                  <a:gd name="connsiteX1" fmla="*/ 1647825 w 1647825"/>
                  <a:gd name="connsiteY1" fmla="*/ 0 h 861719"/>
                  <a:gd name="connsiteX2" fmla="*/ 1647825 w 1647825"/>
                  <a:gd name="connsiteY2" fmla="*/ 485091 h 861719"/>
                  <a:gd name="connsiteX3" fmla="*/ 1647825 w 1647825"/>
                  <a:gd name="connsiteY3" fmla="*/ 618832 h 861719"/>
                  <a:gd name="connsiteX4" fmla="*/ 1647825 w 1647825"/>
                  <a:gd name="connsiteY4" fmla="*/ 861719 h 861719"/>
                  <a:gd name="connsiteX5" fmla="*/ 1413440 w 1647825"/>
                  <a:gd name="connsiteY5" fmla="*/ 861719 h 861719"/>
                  <a:gd name="connsiteX6" fmla="*/ 1412616 w 1647825"/>
                  <a:gd name="connsiteY6" fmla="*/ 860496 h 861719"/>
                  <a:gd name="connsiteX7" fmla="*/ 1264013 w 1647825"/>
                  <a:gd name="connsiteY7" fmla="*/ 798943 h 861719"/>
                  <a:gd name="connsiteX8" fmla="*/ 1115410 w 1647825"/>
                  <a:gd name="connsiteY8" fmla="*/ 860496 h 861719"/>
                  <a:gd name="connsiteX9" fmla="*/ 1114586 w 1647825"/>
                  <a:gd name="connsiteY9" fmla="*/ 861719 h 861719"/>
                  <a:gd name="connsiteX10" fmla="*/ 940242 w 1647825"/>
                  <a:gd name="connsiteY10" fmla="*/ 861719 h 861719"/>
                  <a:gd name="connsiteX11" fmla="*/ 907566 w 1647825"/>
                  <a:gd name="connsiteY11" fmla="*/ 834760 h 861719"/>
                  <a:gd name="connsiteX12" fmla="*/ 781472 w 1647825"/>
                  <a:gd name="connsiteY12" fmla="*/ 796243 h 861719"/>
                  <a:gd name="connsiteX13" fmla="*/ 655378 w 1647825"/>
                  <a:gd name="connsiteY13" fmla="*/ 834760 h 861719"/>
                  <a:gd name="connsiteX14" fmla="*/ 622703 w 1647825"/>
                  <a:gd name="connsiteY14" fmla="*/ 861719 h 861719"/>
                  <a:gd name="connsiteX15" fmla="*/ 0 w 1647825"/>
                  <a:gd name="connsiteY15" fmla="*/ 861719 h 861719"/>
                  <a:gd name="connsiteX16" fmla="*/ 0 w 1647825"/>
                  <a:gd name="connsiteY16" fmla="*/ 618832 h 861719"/>
                  <a:gd name="connsiteX17" fmla="*/ 0 w 1647825"/>
                  <a:gd name="connsiteY17" fmla="*/ 485091 h 861719"/>
                  <a:gd name="connsiteX0" fmla="*/ 0 w 1647825"/>
                  <a:gd name="connsiteY0" fmla="*/ 0 h 861719"/>
                  <a:gd name="connsiteX1" fmla="*/ 1647825 w 1647825"/>
                  <a:gd name="connsiteY1" fmla="*/ 0 h 861719"/>
                  <a:gd name="connsiteX2" fmla="*/ 1647825 w 1647825"/>
                  <a:gd name="connsiteY2" fmla="*/ 485091 h 861719"/>
                  <a:gd name="connsiteX3" fmla="*/ 1647825 w 1647825"/>
                  <a:gd name="connsiteY3" fmla="*/ 618832 h 861719"/>
                  <a:gd name="connsiteX4" fmla="*/ 1647825 w 1647825"/>
                  <a:gd name="connsiteY4" fmla="*/ 861719 h 861719"/>
                  <a:gd name="connsiteX5" fmla="*/ 1413440 w 1647825"/>
                  <a:gd name="connsiteY5" fmla="*/ 861719 h 861719"/>
                  <a:gd name="connsiteX6" fmla="*/ 1412616 w 1647825"/>
                  <a:gd name="connsiteY6" fmla="*/ 860496 h 861719"/>
                  <a:gd name="connsiteX7" fmla="*/ 1264013 w 1647825"/>
                  <a:gd name="connsiteY7" fmla="*/ 798943 h 861719"/>
                  <a:gd name="connsiteX8" fmla="*/ 1115410 w 1647825"/>
                  <a:gd name="connsiteY8" fmla="*/ 860496 h 861719"/>
                  <a:gd name="connsiteX9" fmla="*/ 1114586 w 1647825"/>
                  <a:gd name="connsiteY9" fmla="*/ 861719 h 861719"/>
                  <a:gd name="connsiteX10" fmla="*/ 940242 w 1647825"/>
                  <a:gd name="connsiteY10" fmla="*/ 861719 h 861719"/>
                  <a:gd name="connsiteX11" fmla="*/ 907566 w 1647825"/>
                  <a:gd name="connsiteY11" fmla="*/ 834760 h 861719"/>
                  <a:gd name="connsiteX12" fmla="*/ 781472 w 1647825"/>
                  <a:gd name="connsiteY12" fmla="*/ 796243 h 861719"/>
                  <a:gd name="connsiteX13" fmla="*/ 655378 w 1647825"/>
                  <a:gd name="connsiteY13" fmla="*/ 834760 h 861719"/>
                  <a:gd name="connsiteX14" fmla="*/ 622703 w 1647825"/>
                  <a:gd name="connsiteY14" fmla="*/ 861719 h 861719"/>
                  <a:gd name="connsiteX15" fmla="*/ 0 w 1647825"/>
                  <a:gd name="connsiteY15" fmla="*/ 861719 h 861719"/>
                  <a:gd name="connsiteX16" fmla="*/ 0 w 1647825"/>
                  <a:gd name="connsiteY16" fmla="*/ 618832 h 861719"/>
                  <a:gd name="connsiteX17" fmla="*/ 0 w 1647825"/>
                  <a:gd name="connsiteY17" fmla="*/ 0 h 861719"/>
                  <a:gd name="connsiteX0" fmla="*/ 0 w 1647825"/>
                  <a:gd name="connsiteY0" fmla="*/ 0 h 861719"/>
                  <a:gd name="connsiteX1" fmla="*/ 1647825 w 1647825"/>
                  <a:gd name="connsiteY1" fmla="*/ 0 h 861719"/>
                  <a:gd name="connsiteX2" fmla="*/ 1647825 w 1647825"/>
                  <a:gd name="connsiteY2" fmla="*/ 485091 h 861719"/>
                  <a:gd name="connsiteX3" fmla="*/ 1647825 w 1647825"/>
                  <a:gd name="connsiteY3" fmla="*/ 618832 h 861719"/>
                  <a:gd name="connsiteX4" fmla="*/ 1647825 w 1647825"/>
                  <a:gd name="connsiteY4" fmla="*/ 861719 h 861719"/>
                  <a:gd name="connsiteX5" fmla="*/ 1413440 w 1647825"/>
                  <a:gd name="connsiteY5" fmla="*/ 861719 h 861719"/>
                  <a:gd name="connsiteX6" fmla="*/ 1412616 w 1647825"/>
                  <a:gd name="connsiteY6" fmla="*/ 860496 h 861719"/>
                  <a:gd name="connsiteX7" fmla="*/ 1264013 w 1647825"/>
                  <a:gd name="connsiteY7" fmla="*/ 798943 h 861719"/>
                  <a:gd name="connsiteX8" fmla="*/ 1115410 w 1647825"/>
                  <a:gd name="connsiteY8" fmla="*/ 860496 h 861719"/>
                  <a:gd name="connsiteX9" fmla="*/ 1114586 w 1647825"/>
                  <a:gd name="connsiteY9" fmla="*/ 861719 h 861719"/>
                  <a:gd name="connsiteX10" fmla="*/ 940242 w 1647825"/>
                  <a:gd name="connsiteY10" fmla="*/ 861719 h 861719"/>
                  <a:gd name="connsiteX11" fmla="*/ 907566 w 1647825"/>
                  <a:gd name="connsiteY11" fmla="*/ 834760 h 861719"/>
                  <a:gd name="connsiteX12" fmla="*/ 781472 w 1647825"/>
                  <a:gd name="connsiteY12" fmla="*/ 796243 h 861719"/>
                  <a:gd name="connsiteX13" fmla="*/ 655378 w 1647825"/>
                  <a:gd name="connsiteY13" fmla="*/ 834760 h 861719"/>
                  <a:gd name="connsiteX14" fmla="*/ 622703 w 1647825"/>
                  <a:gd name="connsiteY14" fmla="*/ 861719 h 861719"/>
                  <a:gd name="connsiteX15" fmla="*/ 0 w 1647825"/>
                  <a:gd name="connsiteY15" fmla="*/ 861719 h 861719"/>
                  <a:gd name="connsiteX16" fmla="*/ 0 w 1647825"/>
                  <a:gd name="connsiteY16" fmla="*/ 0 h 861719"/>
                  <a:gd name="connsiteX0" fmla="*/ 0 w 1647825"/>
                  <a:gd name="connsiteY0" fmla="*/ 0 h 861719"/>
                  <a:gd name="connsiteX1" fmla="*/ 1647825 w 1647825"/>
                  <a:gd name="connsiteY1" fmla="*/ 0 h 861719"/>
                  <a:gd name="connsiteX2" fmla="*/ 1647825 w 1647825"/>
                  <a:gd name="connsiteY2" fmla="*/ 485091 h 861719"/>
                  <a:gd name="connsiteX3" fmla="*/ 1647825 w 1647825"/>
                  <a:gd name="connsiteY3" fmla="*/ 861719 h 861719"/>
                  <a:gd name="connsiteX4" fmla="*/ 1413440 w 1647825"/>
                  <a:gd name="connsiteY4" fmla="*/ 861719 h 861719"/>
                  <a:gd name="connsiteX5" fmla="*/ 1412616 w 1647825"/>
                  <a:gd name="connsiteY5" fmla="*/ 860496 h 861719"/>
                  <a:gd name="connsiteX6" fmla="*/ 1264013 w 1647825"/>
                  <a:gd name="connsiteY6" fmla="*/ 798943 h 861719"/>
                  <a:gd name="connsiteX7" fmla="*/ 1115410 w 1647825"/>
                  <a:gd name="connsiteY7" fmla="*/ 860496 h 861719"/>
                  <a:gd name="connsiteX8" fmla="*/ 1114586 w 1647825"/>
                  <a:gd name="connsiteY8" fmla="*/ 861719 h 861719"/>
                  <a:gd name="connsiteX9" fmla="*/ 940242 w 1647825"/>
                  <a:gd name="connsiteY9" fmla="*/ 861719 h 861719"/>
                  <a:gd name="connsiteX10" fmla="*/ 907566 w 1647825"/>
                  <a:gd name="connsiteY10" fmla="*/ 834760 h 861719"/>
                  <a:gd name="connsiteX11" fmla="*/ 781472 w 1647825"/>
                  <a:gd name="connsiteY11" fmla="*/ 796243 h 861719"/>
                  <a:gd name="connsiteX12" fmla="*/ 655378 w 1647825"/>
                  <a:gd name="connsiteY12" fmla="*/ 834760 h 861719"/>
                  <a:gd name="connsiteX13" fmla="*/ 622703 w 1647825"/>
                  <a:gd name="connsiteY13" fmla="*/ 861719 h 861719"/>
                  <a:gd name="connsiteX14" fmla="*/ 0 w 1647825"/>
                  <a:gd name="connsiteY14" fmla="*/ 861719 h 861719"/>
                  <a:gd name="connsiteX15" fmla="*/ 0 w 1647825"/>
                  <a:gd name="connsiteY15" fmla="*/ 0 h 861719"/>
                  <a:gd name="connsiteX0" fmla="*/ 0 w 1647825"/>
                  <a:gd name="connsiteY0" fmla="*/ 0 h 861719"/>
                  <a:gd name="connsiteX1" fmla="*/ 1647825 w 1647825"/>
                  <a:gd name="connsiteY1" fmla="*/ 0 h 861719"/>
                  <a:gd name="connsiteX2" fmla="*/ 1647825 w 1647825"/>
                  <a:gd name="connsiteY2" fmla="*/ 861719 h 861719"/>
                  <a:gd name="connsiteX3" fmla="*/ 1413440 w 1647825"/>
                  <a:gd name="connsiteY3" fmla="*/ 861719 h 861719"/>
                  <a:gd name="connsiteX4" fmla="*/ 1412616 w 1647825"/>
                  <a:gd name="connsiteY4" fmla="*/ 860496 h 861719"/>
                  <a:gd name="connsiteX5" fmla="*/ 1264013 w 1647825"/>
                  <a:gd name="connsiteY5" fmla="*/ 798943 h 861719"/>
                  <a:gd name="connsiteX6" fmla="*/ 1115410 w 1647825"/>
                  <a:gd name="connsiteY6" fmla="*/ 860496 h 861719"/>
                  <a:gd name="connsiteX7" fmla="*/ 1114586 w 1647825"/>
                  <a:gd name="connsiteY7" fmla="*/ 861719 h 861719"/>
                  <a:gd name="connsiteX8" fmla="*/ 940242 w 1647825"/>
                  <a:gd name="connsiteY8" fmla="*/ 861719 h 861719"/>
                  <a:gd name="connsiteX9" fmla="*/ 907566 w 1647825"/>
                  <a:gd name="connsiteY9" fmla="*/ 834760 h 861719"/>
                  <a:gd name="connsiteX10" fmla="*/ 781472 w 1647825"/>
                  <a:gd name="connsiteY10" fmla="*/ 796243 h 861719"/>
                  <a:gd name="connsiteX11" fmla="*/ 655378 w 1647825"/>
                  <a:gd name="connsiteY11" fmla="*/ 834760 h 861719"/>
                  <a:gd name="connsiteX12" fmla="*/ 622703 w 1647825"/>
                  <a:gd name="connsiteY12" fmla="*/ 861719 h 861719"/>
                  <a:gd name="connsiteX13" fmla="*/ 0 w 1647825"/>
                  <a:gd name="connsiteY13" fmla="*/ 861719 h 861719"/>
                  <a:gd name="connsiteX14" fmla="*/ 0 w 1647825"/>
                  <a:gd name="connsiteY14" fmla="*/ 0 h 86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47825" h="861719">
                    <a:moveTo>
                      <a:pt x="0" y="0"/>
                    </a:moveTo>
                    <a:lnTo>
                      <a:pt x="1647825" y="0"/>
                    </a:lnTo>
                    <a:lnTo>
                      <a:pt x="1647825" y="861719"/>
                    </a:lnTo>
                    <a:lnTo>
                      <a:pt x="1413440" y="861719"/>
                    </a:lnTo>
                    <a:lnTo>
                      <a:pt x="1412616" y="860496"/>
                    </a:lnTo>
                    <a:cubicBezTo>
                      <a:pt x="1374585" y="822466"/>
                      <a:pt x="1322046" y="798943"/>
                      <a:pt x="1264013" y="798943"/>
                    </a:cubicBezTo>
                    <a:cubicBezTo>
                      <a:pt x="1205980" y="798943"/>
                      <a:pt x="1153441" y="822466"/>
                      <a:pt x="1115410" y="860496"/>
                    </a:cubicBezTo>
                    <a:lnTo>
                      <a:pt x="1114586" y="861719"/>
                    </a:lnTo>
                    <a:lnTo>
                      <a:pt x="940242" y="861719"/>
                    </a:lnTo>
                    <a:lnTo>
                      <a:pt x="907566" y="834760"/>
                    </a:lnTo>
                    <a:cubicBezTo>
                      <a:pt x="871572" y="810442"/>
                      <a:pt x="828180" y="796243"/>
                      <a:pt x="781472" y="796243"/>
                    </a:cubicBezTo>
                    <a:cubicBezTo>
                      <a:pt x="734764" y="796243"/>
                      <a:pt x="691372" y="810442"/>
                      <a:pt x="655378" y="834760"/>
                    </a:cubicBezTo>
                    <a:lnTo>
                      <a:pt x="622703" y="861719"/>
                    </a:lnTo>
                    <a:lnTo>
                      <a:pt x="0" y="86171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0DFDF907-016E-4C7C-AA82-1C5397328FF1}"/>
              </a:ext>
            </a:extLst>
          </p:cNvPr>
          <p:cNvGrpSpPr/>
          <p:nvPr/>
        </p:nvGrpSpPr>
        <p:grpSpPr>
          <a:xfrm>
            <a:off x="416840" y="838143"/>
            <a:ext cx="1584382" cy="1584382"/>
            <a:chOff x="416840" y="838143"/>
            <a:chExt cx="1584382" cy="1584382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8F4ABC73-28C1-4CA3-B057-1EE86A4005D4}"/>
                </a:ext>
              </a:extLst>
            </p:cNvPr>
            <p:cNvSpPr/>
            <p:nvPr/>
          </p:nvSpPr>
          <p:spPr bwMode="auto">
            <a:xfrm>
              <a:off x="416840" y="838143"/>
              <a:ext cx="1584382" cy="1584382"/>
            </a:xfrm>
            <a:prstGeom prst="roundRect">
              <a:avLst>
                <a:gd name="adj" fmla="val 827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B15523B0-E8A4-4BBD-8922-F35B2CB9F679}"/>
                </a:ext>
              </a:extLst>
            </p:cNvPr>
            <p:cNvGrpSpPr/>
            <p:nvPr/>
          </p:nvGrpSpPr>
          <p:grpSpPr>
            <a:xfrm>
              <a:off x="538820" y="1323184"/>
              <a:ext cx="1340422" cy="779866"/>
              <a:chOff x="440984" y="1349810"/>
              <a:chExt cx="1537228" cy="894368"/>
            </a:xfrm>
            <a:solidFill>
              <a:schemeClr val="bg1"/>
            </a:solidFill>
          </p:grpSpPr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BE9FD81C-393B-4B0A-A3EB-C1CC975911D0}"/>
                  </a:ext>
                </a:extLst>
              </p:cNvPr>
              <p:cNvSpPr/>
              <p:nvPr/>
            </p:nvSpPr>
            <p:spPr>
              <a:xfrm>
                <a:off x="440984" y="1581109"/>
                <a:ext cx="1537228" cy="534203"/>
              </a:xfrm>
              <a:custGeom>
                <a:avLst/>
                <a:gdLst>
                  <a:gd name="connsiteX0" fmla="*/ 1454638 w 1537228"/>
                  <a:gd name="connsiteY0" fmla="*/ 447073 h 534203"/>
                  <a:gd name="connsiteX1" fmla="*/ 1537228 w 1537228"/>
                  <a:gd name="connsiteY1" fmla="*/ 447073 h 534203"/>
                  <a:gd name="connsiteX2" fmla="*/ 1537228 w 1537228"/>
                  <a:gd name="connsiteY2" fmla="*/ 534203 h 534203"/>
                  <a:gd name="connsiteX3" fmla="*/ 1476699 w 1537228"/>
                  <a:gd name="connsiteY3" fmla="*/ 534203 h 534203"/>
                  <a:gd name="connsiteX4" fmla="*/ 1478304 w 1537228"/>
                  <a:gd name="connsiteY4" fmla="*/ 526252 h 534203"/>
                  <a:gd name="connsiteX5" fmla="*/ 1465601 w 1537228"/>
                  <a:gd name="connsiteY5" fmla="*/ 463333 h 534203"/>
                  <a:gd name="connsiteX6" fmla="*/ 167626 w 1537228"/>
                  <a:gd name="connsiteY6" fmla="*/ 31821 h 534203"/>
                  <a:gd name="connsiteX7" fmla="*/ 27332 w 1537228"/>
                  <a:gd name="connsiteY7" fmla="*/ 262156 h 534203"/>
                  <a:gd name="connsiteX8" fmla="*/ 27332 w 1537228"/>
                  <a:gd name="connsiteY8" fmla="*/ 303587 h 534203"/>
                  <a:gd name="connsiteX9" fmla="*/ 321030 w 1537228"/>
                  <a:gd name="connsiteY9" fmla="*/ 303587 h 534203"/>
                  <a:gd name="connsiteX10" fmla="*/ 321030 w 1537228"/>
                  <a:gd name="connsiteY10" fmla="*/ 31821 h 534203"/>
                  <a:gd name="connsiteX11" fmla="*/ 147562 w 1537228"/>
                  <a:gd name="connsiteY11" fmla="*/ 0 h 534203"/>
                  <a:gd name="connsiteX12" fmla="*/ 454322 w 1537228"/>
                  <a:gd name="connsiteY12" fmla="*/ 0 h 534203"/>
                  <a:gd name="connsiteX13" fmla="*/ 454322 w 1537228"/>
                  <a:gd name="connsiteY13" fmla="*/ 447073 h 534203"/>
                  <a:gd name="connsiteX14" fmla="*/ 1178684 w 1537228"/>
                  <a:gd name="connsiteY14" fmla="*/ 447073 h 534203"/>
                  <a:gd name="connsiteX15" fmla="*/ 1167721 w 1537228"/>
                  <a:gd name="connsiteY15" fmla="*/ 463333 h 534203"/>
                  <a:gd name="connsiteX16" fmla="*/ 1155018 w 1537228"/>
                  <a:gd name="connsiteY16" fmla="*/ 526252 h 534203"/>
                  <a:gd name="connsiteX17" fmla="*/ 1156623 w 1537228"/>
                  <a:gd name="connsiteY17" fmla="*/ 534203 h 534203"/>
                  <a:gd name="connsiteX18" fmla="*/ 454322 w 1537228"/>
                  <a:gd name="connsiteY18" fmla="*/ 534203 h 534203"/>
                  <a:gd name="connsiteX19" fmla="*/ 389781 w 1537228"/>
                  <a:gd name="connsiteY19" fmla="*/ 534203 h 534203"/>
                  <a:gd name="connsiteX20" fmla="*/ 392087 w 1537228"/>
                  <a:gd name="connsiteY20" fmla="*/ 522782 h 534203"/>
                  <a:gd name="connsiteX21" fmla="*/ 248944 w 1537228"/>
                  <a:gd name="connsiteY21" fmla="*/ 379639 h 534203"/>
                  <a:gd name="connsiteX22" fmla="*/ 105802 w 1537228"/>
                  <a:gd name="connsiteY22" fmla="*/ 522782 h 534203"/>
                  <a:gd name="connsiteX23" fmla="*/ 108108 w 1537228"/>
                  <a:gd name="connsiteY23" fmla="*/ 534203 h 534203"/>
                  <a:gd name="connsiteX24" fmla="*/ 0 w 1537228"/>
                  <a:gd name="connsiteY24" fmla="*/ 534203 h 534203"/>
                  <a:gd name="connsiteX25" fmla="*/ 0 w 1537228"/>
                  <a:gd name="connsiteY25" fmla="*/ 255584 h 534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537228" h="534203">
                    <a:moveTo>
                      <a:pt x="1454638" y="447073"/>
                    </a:moveTo>
                    <a:lnTo>
                      <a:pt x="1537228" y="447073"/>
                    </a:lnTo>
                    <a:lnTo>
                      <a:pt x="1537228" y="534203"/>
                    </a:lnTo>
                    <a:lnTo>
                      <a:pt x="1476699" y="534203"/>
                    </a:lnTo>
                    <a:lnTo>
                      <a:pt x="1478304" y="526252"/>
                    </a:lnTo>
                    <a:cubicBezTo>
                      <a:pt x="1478304" y="503934"/>
                      <a:pt x="1473781" y="482672"/>
                      <a:pt x="1465601" y="463333"/>
                    </a:cubicBezTo>
                    <a:close/>
                    <a:moveTo>
                      <a:pt x="167626" y="31821"/>
                    </a:moveTo>
                    <a:lnTo>
                      <a:pt x="27332" y="262156"/>
                    </a:lnTo>
                    <a:lnTo>
                      <a:pt x="27332" y="303587"/>
                    </a:lnTo>
                    <a:lnTo>
                      <a:pt x="321030" y="303587"/>
                    </a:lnTo>
                    <a:lnTo>
                      <a:pt x="321030" y="31821"/>
                    </a:lnTo>
                    <a:close/>
                    <a:moveTo>
                      <a:pt x="147562" y="0"/>
                    </a:moveTo>
                    <a:lnTo>
                      <a:pt x="454322" y="0"/>
                    </a:lnTo>
                    <a:lnTo>
                      <a:pt x="454322" y="447073"/>
                    </a:lnTo>
                    <a:lnTo>
                      <a:pt x="1178684" y="447073"/>
                    </a:lnTo>
                    <a:lnTo>
                      <a:pt x="1167721" y="463333"/>
                    </a:lnTo>
                    <a:cubicBezTo>
                      <a:pt x="1159541" y="482672"/>
                      <a:pt x="1155018" y="503934"/>
                      <a:pt x="1155018" y="526252"/>
                    </a:cubicBezTo>
                    <a:lnTo>
                      <a:pt x="1156623" y="534203"/>
                    </a:lnTo>
                    <a:lnTo>
                      <a:pt x="454322" y="534203"/>
                    </a:lnTo>
                    <a:lnTo>
                      <a:pt x="389781" y="534203"/>
                    </a:lnTo>
                    <a:lnTo>
                      <a:pt x="392087" y="522782"/>
                    </a:lnTo>
                    <a:cubicBezTo>
                      <a:pt x="392087" y="443726"/>
                      <a:pt x="328000" y="379639"/>
                      <a:pt x="248944" y="379639"/>
                    </a:cubicBezTo>
                    <a:cubicBezTo>
                      <a:pt x="169889" y="379639"/>
                      <a:pt x="105802" y="443726"/>
                      <a:pt x="105802" y="522782"/>
                    </a:cubicBezTo>
                    <a:lnTo>
                      <a:pt x="108108" y="534203"/>
                    </a:lnTo>
                    <a:lnTo>
                      <a:pt x="0" y="534203"/>
                    </a:lnTo>
                    <a:lnTo>
                      <a:pt x="0" y="25558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E464383B-75CA-4A2C-82C2-385D28F5CB65}"/>
                  </a:ext>
                </a:extLst>
              </p:cNvPr>
              <p:cNvSpPr/>
              <p:nvPr/>
            </p:nvSpPr>
            <p:spPr>
              <a:xfrm>
                <a:off x="929638" y="1349810"/>
                <a:ext cx="1042349" cy="646630"/>
              </a:xfrm>
              <a:custGeom>
                <a:avLst/>
                <a:gdLst>
                  <a:gd name="connsiteX0" fmla="*/ 0 w 1042349"/>
                  <a:gd name="connsiteY0" fmla="*/ 0 h 646630"/>
                  <a:gd name="connsiteX1" fmla="*/ 1042349 w 1042349"/>
                  <a:gd name="connsiteY1" fmla="*/ 0 h 646630"/>
                  <a:gd name="connsiteX2" fmla="*/ 1042349 w 1042349"/>
                  <a:gd name="connsiteY2" fmla="*/ 646630 h 646630"/>
                  <a:gd name="connsiteX3" fmla="*/ 944583 w 1042349"/>
                  <a:gd name="connsiteY3" fmla="*/ 646630 h 646630"/>
                  <a:gd name="connsiteX4" fmla="*/ 942306 w 1042349"/>
                  <a:gd name="connsiteY4" fmla="*/ 643252 h 646630"/>
                  <a:gd name="connsiteX5" fmla="*/ 828007 w 1042349"/>
                  <a:gd name="connsiteY5" fmla="*/ 595908 h 646630"/>
                  <a:gd name="connsiteX6" fmla="*/ 713708 w 1042349"/>
                  <a:gd name="connsiteY6" fmla="*/ 643252 h 646630"/>
                  <a:gd name="connsiteX7" fmla="*/ 711431 w 1042349"/>
                  <a:gd name="connsiteY7" fmla="*/ 646630 h 646630"/>
                  <a:gd name="connsiteX8" fmla="*/ 0 w 1042349"/>
                  <a:gd name="connsiteY8" fmla="*/ 646630 h 646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349" h="646630">
                    <a:moveTo>
                      <a:pt x="0" y="0"/>
                    </a:moveTo>
                    <a:lnTo>
                      <a:pt x="1042349" y="0"/>
                    </a:lnTo>
                    <a:lnTo>
                      <a:pt x="1042349" y="646630"/>
                    </a:lnTo>
                    <a:lnTo>
                      <a:pt x="944583" y="646630"/>
                    </a:lnTo>
                    <a:lnTo>
                      <a:pt x="942306" y="643252"/>
                    </a:lnTo>
                    <a:cubicBezTo>
                      <a:pt x="913054" y="614001"/>
                      <a:pt x="872644" y="595908"/>
                      <a:pt x="828007" y="595908"/>
                    </a:cubicBezTo>
                    <a:cubicBezTo>
                      <a:pt x="783371" y="595908"/>
                      <a:pt x="742960" y="614001"/>
                      <a:pt x="713708" y="643252"/>
                    </a:cubicBezTo>
                    <a:lnTo>
                      <a:pt x="711431" y="646630"/>
                    </a:lnTo>
                    <a:lnTo>
                      <a:pt x="0" y="6466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92754A27-DEA5-4560-97B2-25FB09F85DA5}"/>
                  </a:ext>
                </a:extLst>
              </p:cNvPr>
              <p:cNvSpPr/>
              <p:nvPr/>
            </p:nvSpPr>
            <p:spPr>
              <a:xfrm>
                <a:off x="551983" y="1968288"/>
                <a:ext cx="275890" cy="275890"/>
              </a:xfrm>
              <a:custGeom>
                <a:avLst/>
                <a:gdLst>
                  <a:gd name="connsiteX0" fmla="*/ 137945 w 275890"/>
                  <a:gd name="connsiteY0" fmla="*/ 63262 h 275890"/>
                  <a:gd name="connsiteX1" fmla="*/ 63262 w 275890"/>
                  <a:gd name="connsiteY1" fmla="*/ 137945 h 275890"/>
                  <a:gd name="connsiteX2" fmla="*/ 137945 w 275890"/>
                  <a:gd name="connsiteY2" fmla="*/ 212628 h 275890"/>
                  <a:gd name="connsiteX3" fmla="*/ 212628 w 275890"/>
                  <a:gd name="connsiteY3" fmla="*/ 137945 h 275890"/>
                  <a:gd name="connsiteX4" fmla="*/ 137945 w 275890"/>
                  <a:gd name="connsiteY4" fmla="*/ 63262 h 275890"/>
                  <a:gd name="connsiteX5" fmla="*/ 137945 w 275890"/>
                  <a:gd name="connsiteY5" fmla="*/ 0 h 275890"/>
                  <a:gd name="connsiteX6" fmla="*/ 275890 w 275890"/>
                  <a:gd name="connsiteY6" fmla="*/ 137945 h 275890"/>
                  <a:gd name="connsiteX7" fmla="*/ 137945 w 275890"/>
                  <a:gd name="connsiteY7" fmla="*/ 275890 h 275890"/>
                  <a:gd name="connsiteX8" fmla="*/ 0 w 275890"/>
                  <a:gd name="connsiteY8" fmla="*/ 137945 h 275890"/>
                  <a:gd name="connsiteX9" fmla="*/ 137945 w 275890"/>
                  <a:gd name="connsiteY9" fmla="*/ 0 h 275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5890" h="275890">
                    <a:moveTo>
                      <a:pt x="137945" y="63262"/>
                    </a:moveTo>
                    <a:cubicBezTo>
                      <a:pt x="96699" y="63262"/>
                      <a:pt x="63262" y="96699"/>
                      <a:pt x="63262" y="137945"/>
                    </a:cubicBezTo>
                    <a:cubicBezTo>
                      <a:pt x="63262" y="179191"/>
                      <a:pt x="96699" y="212628"/>
                      <a:pt x="137945" y="212628"/>
                    </a:cubicBezTo>
                    <a:cubicBezTo>
                      <a:pt x="179191" y="212628"/>
                      <a:pt x="212628" y="179191"/>
                      <a:pt x="212628" y="137945"/>
                    </a:cubicBezTo>
                    <a:cubicBezTo>
                      <a:pt x="212628" y="96699"/>
                      <a:pt x="179191" y="63262"/>
                      <a:pt x="137945" y="63262"/>
                    </a:cubicBezTo>
                    <a:close/>
                    <a:moveTo>
                      <a:pt x="137945" y="0"/>
                    </a:moveTo>
                    <a:cubicBezTo>
                      <a:pt x="214130" y="0"/>
                      <a:pt x="275890" y="61760"/>
                      <a:pt x="275890" y="137945"/>
                    </a:cubicBezTo>
                    <a:cubicBezTo>
                      <a:pt x="275890" y="214130"/>
                      <a:pt x="214130" y="275890"/>
                      <a:pt x="137945" y="275890"/>
                    </a:cubicBezTo>
                    <a:cubicBezTo>
                      <a:pt x="61760" y="275890"/>
                      <a:pt x="0" y="214130"/>
                      <a:pt x="0" y="137945"/>
                    </a:cubicBezTo>
                    <a:cubicBezTo>
                      <a:pt x="0" y="61760"/>
                      <a:pt x="61760" y="0"/>
                      <a:pt x="13794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B99DF295-228D-4AFA-93F1-A8A1ABB83F0D}"/>
                  </a:ext>
                </a:extLst>
              </p:cNvPr>
              <p:cNvSpPr/>
              <p:nvPr/>
            </p:nvSpPr>
            <p:spPr>
              <a:xfrm>
                <a:off x="1616217" y="1968288"/>
                <a:ext cx="275890" cy="275890"/>
              </a:xfrm>
              <a:custGeom>
                <a:avLst/>
                <a:gdLst>
                  <a:gd name="connsiteX0" fmla="*/ 137945 w 275890"/>
                  <a:gd name="connsiteY0" fmla="*/ 63262 h 275890"/>
                  <a:gd name="connsiteX1" fmla="*/ 63262 w 275890"/>
                  <a:gd name="connsiteY1" fmla="*/ 137945 h 275890"/>
                  <a:gd name="connsiteX2" fmla="*/ 137945 w 275890"/>
                  <a:gd name="connsiteY2" fmla="*/ 212628 h 275890"/>
                  <a:gd name="connsiteX3" fmla="*/ 212628 w 275890"/>
                  <a:gd name="connsiteY3" fmla="*/ 137945 h 275890"/>
                  <a:gd name="connsiteX4" fmla="*/ 137945 w 275890"/>
                  <a:gd name="connsiteY4" fmla="*/ 63262 h 275890"/>
                  <a:gd name="connsiteX5" fmla="*/ 137945 w 275890"/>
                  <a:gd name="connsiteY5" fmla="*/ 0 h 275890"/>
                  <a:gd name="connsiteX6" fmla="*/ 275890 w 275890"/>
                  <a:gd name="connsiteY6" fmla="*/ 137945 h 275890"/>
                  <a:gd name="connsiteX7" fmla="*/ 137945 w 275890"/>
                  <a:gd name="connsiteY7" fmla="*/ 275890 h 275890"/>
                  <a:gd name="connsiteX8" fmla="*/ 0 w 275890"/>
                  <a:gd name="connsiteY8" fmla="*/ 137945 h 275890"/>
                  <a:gd name="connsiteX9" fmla="*/ 137945 w 275890"/>
                  <a:gd name="connsiteY9" fmla="*/ 0 h 275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5890" h="275890">
                    <a:moveTo>
                      <a:pt x="137945" y="63262"/>
                    </a:moveTo>
                    <a:cubicBezTo>
                      <a:pt x="96699" y="63262"/>
                      <a:pt x="63262" y="96699"/>
                      <a:pt x="63262" y="137945"/>
                    </a:cubicBezTo>
                    <a:cubicBezTo>
                      <a:pt x="63262" y="179191"/>
                      <a:pt x="96699" y="212628"/>
                      <a:pt x="137945" y="212628"/>
                    </a:cubicBezTo>
                    <a:cubicBezTo>
                      <a:pt x="179191" y="212628"/>
                      <a:pt x="212628" y="179191"/>
                      <a:pt x="212628" y="137945"/>
                    </a:cubicBezTo>
                    <a:cubicBezTo>
                      <a:pt x="212628" y="96699"/>
                      <a:pt x="179191" y="63262"/>
                      <a:pt x="137945" y="63262"/>
                    </a:cubicBezTo>
                    <a:close/>
                    <a:moveTo>
                      <a:pt x="137945" y="0"/>
                    </a:moveTo>
                    <a:cubicBezTo>
                      <a:pt x="214130" y="0"/>
                      <a:pt x="275890" y="61760"/>
                      <a:pt x="275890" y="137945"/>
                    </a:cubicBezTo>
                    <a:cubicBezTo>
                      <a:pt x="275890" y="214130"/>
                      <a:pt x="214130" y="275890"/>
                      <a:pt x="137945" y="275890"/>
                    </a:cubicBezTo>
                    <a:cubicBezTo>
                      <a:pt x="61760" y="275890"/>
                      <a:pt x="0" y="214130"/>
                      <a:pt x="0" y="137945"/>
                    </a:cubicBezTo>
                    <a:cubicBezTo>
                      <a:pt x="0" y="61760"/>
                      <a:pt x="61760" y="0"/>
                      <a:pt x="13794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9A4B30D9-0213-4D68-9C22-91C83F27270F}"/>
              </a:ext>
            </a:extLst>
          </p:cNvPr>
          <p:cNvGrpSpPr/>
          <p:nvPr/>
        </p:nvGrpSpPr>
        <p:grpSpPr>
          <a:xfrm>
            <a:off x="4169331" y="2779086"/>
            <a:ext cx="1584382" cy="1584382"/>
            <a:chOff x="4169331" y="2779086"/>
            <a:chExt cx="1584382" cy="1584382"/>
          </a:xfrm>
        </p:grpSpPr>
        <p:sp>
          <p:nvSpPr>
            <p:cNvPr id="127" name="四角形: 角を丸くする 126">
              <a:extLst>
                <a:ext uri="{FF2B5EF4-FFF2-40B4-BE49-F238E27FC236}">
                  <a16:creationId xmlns:a16="http://schemas.microsoft.com/office/drawing/2014/main" id="{93D80186-1656-44F3-A6C0-825CEBBBAD54}"/>
                </a:ext>
              </a:extLst>
            </p:cNvPr>
            <p:cNvSpPr/>
            <p:nvPr/>
          </p:nvSpPr>
          <p:spPr bwMode="auto">
            <a:xfrm>
              <a:off x="4169331" y="2779086"/>
              <a:ext cx="1584382" cy="1584382"/>
            </a:xfrm>
            <a:prstGeom prst="roundRect">
              <a:avLst>
                <a:gd name="adj" fmla="val 827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F24A49DF-1335-46EB-9085-5775E397C2BA}"/>
                </a:ext>
              </a:extLst>
            </p:cNvPr>
            <p:cNvGrpSpPr/>
            <p:nvPr/>
          </p:nvGrpSpPr>
          <p:grpSpPr>
            <a:xfrm>
              <a:off x="4271811" y="3277594"/>
              <a:ext cx="1379422" cy="675546"/>
              <a:chOff x="4159675" y="3228000"/>
              <a:chExt cx="1581953" cy="774733"/>
            </a:xfrm>
            <a:solidFill>
              <a:schemeClr val="bg1"/>
            </a:solidFill>
          </p:grpSpPr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0D8DAD82-C5B3-4BFC-B61C-AA66D1606B30}"/>
                  </a:ext>
                </a:extLst>
              </p:cNvPr>
              <p:cNvSpPr/>
              <p:nvPr/>
            </p:nvSpPr>
            <p:spPr>
              <a:xfrm>
                <a:off x="4159675" y="3350004"/>
                <a:ext cx="1554370" cy="540160"/>
              </a:xfrm>
              <a:custGeom>
                <a:avLst/>
                <a:gdLst>
                  <a:gd name="connsiteX0" fmla="*/ 1447558 w 1554370"/>
                  <a:gd name="connsiteY0" fmla="*/ 452058 h 540160"/>
                  <a:gd name="connsiteX1" fmla="*/ 1554370 w 1554370"/>
                  <a:gd name="connsiteY1" fmla="*/ 452058 h 540160"/>
                  <a:gd name="connsiteX2" fmla="*/ 1554370 w 1554370"/>
                  <a:gd name="connsiteY2" fmla="*/ 540160 h 540160"/>
                  <a:gd name="connsiteX3" fmla="*/ 1470230 w 1554370"/>
                  <a:gd name="connsiteY3" fmla="*/ 540160 h 540160"/>
                  <a:gd name="connsiteX4" fmla="*/ 1472561 w 1554370"/>
                  <a:gd name="connsiteY4" fmla="*/ 528612 h 540160"/>
                  <a:gd name="connsiteX5" fmla="*/ 1461187 w 1554370"/>
                  <a:gd name="connsiteY5" fmla="*/ 472273 h 540160"/>
                  <a:gd name="connsiteX6" fmla="*/ 187104 w 1554370"/>
                  <a:gd name="connsiteY6" fmla="*/ 32306 h 540160"/>
                  <a:gd name="connsiteX7" fmla="*/ 58126 w 1554370"/>
                  <a:gd name="connsiteY7" fmla="*/ 244061 h 540160"/>
                  <a:gd name="connsiteX8" fmla="*/ 58126 w 1554370"/>
                  <a:gd name="connsiteY8" fmla="*/ 282150 h 540160"/>
                  <a:gd name="connsiteX9" fmla="*/ 328133 w 1554370"/>
                  <a:gd name="connsiteY9" fmla="*/ 282150 h 540160"/>
                  <a:gd name="connsiteX10" fmla="*/ 328133 w 1554370"/>
                  <a:gd name="connsiteY10" fmla="*/ 32306 h 540160"/>
                  <a:gd name="connsiteX11" fmla="*/ 149207 w 1554370"/>
                  <a:gd name="connsiteY11" fmla="*/ 0 h 540160"/>
                  <a:gd name="connsiteX12" fmla="*/ 459389 w 1554370"/>
                  <a:gd name="connsiteY12" fmla="*/ 0 h 540160"/>
                  <a:gd name="connsiteX13" fmla="*/ 459389 w 1554370"/>
                  <a:gd name="connsiteY13" fmla="*/ 452058 h 540160"/>
                  <a:gd name="connsiteX14" fmla="*/ 1208087 w 1554370"/>
                  <a:gd name="connsiteY14" fmla="*/ 452058 h 540160"/>
                  <a:gd name="connsiteX15" fmla="*/ 1194458 w 1554370"/>
                  <a:gd name="connsiteY15" fmla="*/ 472273 h 540160"/>
                  <a:gd name="connsiteX16" fmla="*/ 1183084 w 1554370"/>
                  <a:gd name="connsiteY16" fmla="*/ 528612 h 540160"/>
                  <a:gd name="connsiteX17" fmla="*/ 1185415 w 1554370"/>
                  <a:gd name="connsiteY17" fmla="*/ 540160 h 540160"/>
                  <a:gd name="connsiteX18" fmla="*/ 459389 w 1554370"/>
                  <a:gd name="connsiteY18" fmla="*/ 540160 h 540160"/>
                  <a:gd name="connsiteX19" fmla="*/ 394128 w 1554370"/>
                  <a:gd name="connsiteY19" fmla="*/ 540160 h 540160"/>
                  <a:gd name="connsiteX20" fmla="*/ 396459 w 1554370"/>
                  <a:gd name="connsiteY20" fmla="*/ 528612 h 540160"/>
                  <a:gd name="connsiteX21" fmla="*/ 251721 w 1554370"/>
                  <a:gd name="connsiteY21" fmla="*/ 383873 h 540160"/>
                  <a:gd name="connsiteX22" fmla="*/ 106982 w 1554370"/>
                  <a:gd name="connsiteY22" fmla="*/ 528612 h 540160"/>
                  <a:gd name="connsiteX23" fmla="*/ 109313 w 1554370"/>
                  <a:gd name="connsiteY23" fmla="*/ 540160 h 540160"/>
                  <a:gd name="connsiteX24" fmla="*/ 0 w 1554370"/>
                  <a:gd name="connsiteY24" fmla="*/ 540160 h 540160"/>
                  <a:gd name="connsiteX25" fmla="*/ 0 w 1554370"/>
                  <a:gd name="connsiteY25" fmla="*/ 258434 h 54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554370" h="540160">
                    <a:moveTo>
                      <a:pt x="1447558" y="452058"/>
                    </a:moveTo>
                    <a:lnTo>
                      <a:pt x="1554370" y="452058"/>
                    </a:lnTo>
                    <a:lnTo>
                      <a:pt x="1554370" y="540160"/>
                    </a:lnTo>
                    <a:lnTo>
                      <a:pt x="1470230" y="540160"/>
                    </a:lnTo>
                    <a:lnTo>
                      <a:pt x="1472561" y="528612"/>
                    </a:lnTo>
                    <a:cubicBezTo>
                      <a:pt x="1472561" y="508627"/>
                      <a:pt x="1468511" y="489589"/>
                      <a:pt x="1461187" y="472273"/>
                    </a:cubicBezTo>
                    <a:close/>
                    <a:moveTo>
                      <a:pt x="187104" y="32306"/>
                    </a:moveTo>
                    <a:lnTo>
                      <a:pt x="58126" y="244061"/>
                    </a:lnTo>
                    <a:lnTo>
                      <a:pt x="58126" y="282150"/>
                    </a:lnTo>
                    <a:lnTo>
                      <a:pt x="328133" y="282150"/>
                    </a:lnTo>
                    <a:lnTo>
                      <a:pt x="328133" y="32306"/>
                    </a:lnTo>
                    <a:close/>
                    <a:moveTo>
                      <a:pt x="149207" y="0"/>
                    </a:moveTo>
                    <a:lnTo>
                      <a:pt x="459389" y="0"/>
                    </a:lnTo>
                    <a:lnTo>
                      <a:pt x="459389" y="452058"/>
                    </a:lnTo>
                    <a:lnTo>
                      <a:pt x="1208087" y="452058"/>
                    </a:lnTo>
                    <a:lnTo>
                      <a:pt x="1194458" y="472273"/>
                    </a:lnTo>
                    <a:cubicBezTo>
                      <a:pt x="1187134" y="489589"/>
                      <a:pt x="1183084" y="508627"/>
                      <a:pt x="1183084" y="528612"/>
                    </a:cubicBezTo>
                    <a:lnTo>
                      <a:pt x="1185415" y="540160"/>
                    </a:lnTo>
                    <a:lnTo>
                      <a:pt x="459389" y="540160"/>
                    </a:lnTo>
                    <a:lnTo>
                      <a:pt x="394128" y="540160"/>
                    </a:lnTo>
                    <a:lnTo>
                      <a:pt x="396459" y="528612"/>
                    </a:lnTo>
                    <a:cubicBezTo>
                      <a:pt x="396459" y="448674"/>
                      <a:pt x="331658" y="383873"/>
                      <a:pt x="251721" y="383873"/>
                    </a:cubicBezTo>
                    <a:cubicBezTo>
                      <a:pt x="171783" y="383873"/>
                      <a:pt x="106982" y="448674"/>
                      <a:pt x="106982" y="528612"/>
                    </a:cubicBezTo>
                    <a:lnTo>
                      <a:pt x="109313" y="540160"/>
                    </a:lnTo>
                    <a:lnTo>
                      <a:pt x="0" y="540160"/>
                    </a:lnTo>
                    <a:lnTo>
                      <a:pt x="0" y="2584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19A6B2F0-CB81-42D7-89A6-870DDE418DE2}"/>
                  </a:ext>
                </a:extLst>
              </p:cNvPr>
              <p:cNvSpPr/>
              <p:nvPr/>
            </p:nvSpPr>
            <p:spPr>
              <a:xfrm>
                <a:off x="5365748" y="3759235"/>
                <a:ext cx="243498" cy="243498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4FD5E7C3-9910-4EA4-AFA8-CB24D7B644A6}"/>
                  </a:ext>
                </a:extLst>
              </p:cNvPr>
              <p:cNvSpPr/>
              <p:nvPr/>
            </p:nvSpPr>
            <p:spPr>
              <a:xfrm>
                <a:off x="4289646" y="3759235"/>
                <a:ext cx="243498" cy="243498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E6DF56DD-ECD5-4593-A75F-604D2B0680E5}"/>
                  </a:ext>
                </a:extLst>
              </p:cNvPr>
              <p:cNvSpPr/>
              <p:nvPr/>
            </p:nvSpPr>
            <p:spPr>
              <a:xfrm>
                <a:off x="4652940" y="3350004"/>
                <a:ext cx="1088688" cy="429097"/>
              </a:xfrm>
              <a:custGeom>
                <a:avLst/>
                <a:gdLst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92997 h 525637"/>
                  <a:gd name="connsiteX3" fmla="*/ 1088688 w 1088688"/>
                  <a:gd name="connsiteY3" fmla="*/ 133350 h 525637"/>
                  <a:gd name="connsiteX4" fmla="*/ 1088688 w 1088688"/>
                  <a:gd name="connsiteY4" fmla="*/ 151652 h 525637"/>
                  <a:gd name="connsiteX5" fmla="*/ 1088688 w 1088688"/>
                  <a:gd name="connsiteY5" fmla="*/ 226347 h 525637"/>
                  <a:gd name="connsiteX6" fmla="*/ 1088688 w 1088688"/>
                  <a:gd name="connsiteY6" fmla="*/ 244649 h 525637"/>
                  <a:gd name="connsiteX7" fmla="*/ 1088688 w 1088688"/>
                  <a:gd name="connsiteY7" fmla="*/ 280988 h 525637"/>
                  <a:gd name="connsiteX8" fmla="*/ 1088688 w 1088688"/>
                  <a:gd name="connsiteY8" fmla="*/ 285002 h 525637"/>
                  <a:gd name="connsiteX9" fmla="*/ 1088688 w 1088688"/>
                  <a:gd name="connsiteY9" fmla="*/ 373985 h 525637"/>
                  <a:gd name="connsiteX10" fmla="*/ 1088688 w 1088688"/>
                  <a:gd name="connsiteY10" fmla="*/ 377999 h 525637"/>
                  <a:gd name="connsiteX11" fmla="*/ 1088688 w 1088688"/>
                  <a:gd name="connsiteY11" fmla="*/ 432640 h 525637"/>
                  <a:gd name="connsiteX12" fmla="*/ 1088688 w 1088688"/>
                  <a:gd name="connsiteY12" fmla="*/ 525637 h 525637"/>
                  <a:gd name="connsiteX13" fmla="*/ 933834 w 1088688"/>
                  <a:gd name="connsiteY13" fmla="*/ 525637 h 525637"/>
                  <a:gd name="connsiteX14" fmla="*/ 933290 w 1088688"/>
                  <a:gd name="connsiteY14" fmla="*/ 524829 h 525637"/>
                  <a:gd name="connsiteX15" fmla="*/ 835111 w 1088688"/>
                  <a:gd name="connsiteY15" fmla="*/ 484162 h 525637"/>
                  <a:gd name="connsiteX16" fmla="*/ 736931 w 1088688"/>
                  <a:gd name="connsiteY16" fmla="*/ 524829 h 525637"/>
                  <a:gd name="connsiteX17" fmla="*/ 736387 w 1088688"/>
                  <a:gd name="connsiteY17" fmla="*/ 525637 h 525637"/>
                  <a:gd name="connsiteX18" fmla="*/ 0 w 1088688"/>
                  <a:gd name="connsiteY18" fmla="*/ 525637 h 525637"/>
                  <a:gd name="connsiteX19" fmla="*/ 0 w 1088688"/>
                  <a:gd name="connsiteY19" fmla="*/ 432640 h 525637"/>
                  <a:gd name="connsiteX20" fmla="*/ 0 w 1088688"/>
                  <a:gd name="connsiteY20" fmla="*/ 377999 h 525637"/>
                  <a:gd name="connsiteX21" fmla="*/ 0 w 1088688"/>
                  <a:gd name="connsiteY21" fmla="*/ 373985 h 525637"/>
                  <a:gd name="connsiteX22" fmla="*/ 0 w 1088688"/>
                  <a:gd name="connsiteY22" fmla="*/ 285002 h 525637"/>
                  <a:gd name="connsiteX23" fmla="*/ 0 w 1088688"/>
                  <a:gd name="connsiteY23" fmla="*/ 280988 h 525637"/>
                  <a:gd name="connsiteX24" fmla="*/ 0 w 1088688"/>
                  <a:gd name="connsiteY24" fmla="*/ 244649 h 525637"/>
                  <a:gd name="connsiteX25" fmla="*/ 0 w 1088688"/>
                  <a:gd name="connsiteY25" fmla="*/ 226347 h 525637"/>
                  <a:gd name="connsiteX26" fmla="*/ 0 w 1088688"/>
                  <a:gd name="connsiteY26" fmla="*/ 151652 h 525637"/>
                  <a:gd name="connsiteX27" fmla="*/ 0 w 1088688"/>
                  <a:gd name="connsiteY27" fmla="*/ 133350 h 525637"/>
                  <a:gd name="connsiteX28" fmla="*/ 0 w 1088688"/>
                  <a:gd name="connsiteY28" fmla="*/ 92997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92997 h 525637"/>
                  <a:gd name="connsiteX3" fmla="*/ 1088688 w 1088688"/>
                  <a:gd name="connsiteY3" fmla="*/ 133350 h 525637"/>
                  <a:gd name="connsiteX4" fmla="*/ 1088688 w 1088688"/>
                  <a:gd name="connsiteY4" fmla="*/ 151652 h 525637"/>
                  <a:gd name="connsiteX5" fmla="*/ 1088688 w 1088688"/>
                  <a:gd name="connsiteY5" fmla="*/ 226347 h 525637"/>
                  <a:gd name="connsiteX6" fmla="*/ 1088688 w 1088688"/>
                  <a:gd name="connsiteY6" fmla="*/ 244649 h 525637"/>
                  <a:gd name="connsiteX7" fmla="*/ 1088688 w 1088688"/>
                  <a:gd name="connsiteY7" fmla="*/ 280988 h 525637"/>
                  <a:gd name="connsiteX8" fmla="*/ 1088688 w 1088688"/>
                  <a:gd name="connsiteY8" fmla="*/ 285002 h 525637"/>
                  <a:gd name="connsiteX9" fmla="*/ 1088688 w 1088688"/>
                  <a:gd name="connsiteY9" fmla="*/ 373985 h 525637"/>
                  <a:gd name="connsiteX10" fmla="*/ 1088688 w 1088688"/>
                  <a:gd name="connsiteY10" fmla="*/ 377999 h 525637"/>
                  <a:gd name="connsiteX11" fmla="*/ 1088688 w 1088688"/>
                  <a:gd name="connsiteY11" fmla="*/ 432640 h 525637"/>
                  <a:gd name="connsiteX12" fmla="*/ 1088688 w 1088688"/>
                  <a:gd name="connsiteY12" fmla="*/ 525637 h 525637"/>
                  <a:gd name="connsiteX13" fmla="*/ 933834 w 1088688"/>
                  <a:gd name="connsiteY13" fmla="*/ 525637 h 525637"/>
                  <a:gd name="connsiteX14" fmla="*/ 933290 w 1088688"/>
                  <a:gd name="connsiteY14" fmla="*/ 524829 h 525637"/>
                  <a:gd name="connsiteX15" fmla="*/ 835111 w 1088688"/>
                  <a:gd name="connsiteY15" fmla="*/ 484162 h 525637"/>
                  <a:gd name="connsiteX16" fmla="*/ 736931 w 1088688"/>
                  <a:gd name="connsiteY16" fmla="*/ 524829 h 525637"/>
                  <a:gd name="connsiteX17" fmla="*/ 736387 w 1088688"/>
                  <a:gd name="connsiteY17" fmla="*/ 525637 h 525637"/>
                  <a:gd name="connsiteX18" fmla="*/ 0 w 1088688"/>
                  <a:gd name="connsiteY18" fmla="*/ 525637 h 525637"/>
                  <a:gd name="connsiteX19" fmla="*/ 0 w 1088688"/>
                  <a:gd name="connsiteY19" fmla="*/ 432640 h 525637"/>
                  <a:gd name="connsiteX20" fmla="*/ 0 w 1088688"/>
                  <a:gd name="connsiteY20" fmla="*/ 377999 h 525637"/>
                  <a:gd name="connsiteX21" fmla="*/ 0 w 1088688"/>
                  <a:gd name="connsiteY21" fmla="*/ 373985 h 525637"/>
                  <a:gd name="connsiteX22" fmla="*/ 0 w 1088688"/>
                  <a:gd name="connsiteY22" fmla="*/ 285002 h 525637"/>
                  <a:gd name="connsiteX23" fmla="*/ 0 w 1088688"/>
                  <a:gd name="connsiteY23" fmla="*/ 280988 h 525637"/>
                  <a:gd name="connsiteX24" fmla="*/ 0 w 1088688"/>
                  <a:gd name="connsiteY24" fmla="*/ 244649 h 525637"/>
                  <a:gd name="connsiteX25" fmla="*/ 0 w 1088688"/>
                  <a:gd name="connsiteY25" fmla="*/ 226347 h 525637"/>
                  <a:gd name="connsiteX26" fmla="*/ 0 w 1088688"/>
                  <a:gd name="connsiteY26" fmla="*/ 151652 h 525637"/>
                  <a:gd name="connsiteX27" fmla="*/ 0 w 1088688"/>
                  <a:gd name="connsiteY27" fmla="*/ 92997 h 525637"/>
                  <a:gd name="connsiteX28" fmla="*/ 0 w 1088688"/>
                  <a:gd name="connsiteY28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92997 h 525637"/>
                  <a:gd name="connsiteX3" fmla="*/ 1088688 w 1088688"/>
                  <a:gd name="connsiteY3" fmla="*/ 133350 h 525637"/>
                  <a:gd name="connsiteX4" fmla="*/ 1088688 w 1088688"/>
                  <a:gd name="connsiteY4" fmla="*/ 151652 h 525637"/>
                  <a:gd name="connsiteX5" fmla="*/ 1088688 w 1088688"/>
                  <a:gd name="connsiteY5" fmla="*/ 226347 h 525637"/>
                  <a:gd name="connsiteX6" fmla="*/ 1088688 w 1088688"/>
                  <a:gd name="connsiteY6" fmla="*/ 244649 h 525637"/>
                  <a:gd name="connsiteX7" fmla="*/ 1088688 w 1088688"/>
                  <a:gd name="connsiteY7" fmla="*/ 280988 h 525637"/>
                  <a:gd name="connsiteX8" fmla="*/ 1088688 w 1088688"/>
                  <a:gd name="connsiteY8" fmla="*/ 285002 h 525637"/>
                  <a:gd name="connsiteX9" fmla="*/ 1088688 w 1088688"/>
                  <a:gd name="connsiteY9" fmla="*/ 373985 h 525637"/>
                  <a:gd name="connsiteX10" fmla="*/ 1088688 w 1088688"/>
                  <a:gd name="connsiteY10" fmla="*/ 377999 h 525637"/>
                  <a:gd name="connsiteX11" fmla="*/ 1088688 w 1088688"/>
                  <a:gd name="connsiteY11" fmla="*/ 432640 h 525637"/>
                  <a:gd name="connsiteX12" fmla="*/ 1088688 w 1088688"/>
                  <a:gd name="connsiteY12" fmla="*/ 525637 h 525637"/>
                  <a:gd name="connsiteX13" fmla="*/ 933834 w 1088688"/>
                  <a:gd name="connsiteY13" fmla="*/ 525637 h 525637"/>
                  <a:gd name="connsiteX14" fmla="*/ 933290 w 1088688"/>
                  <a:gd name="connsiteY14" fmla="*/ 524829 h 525637"/>
                  <a:gd name="connsiteX15" fmla="*/ 835111 w 1088688"/>
                  <a:gd name="connsiteY15" fmla="*/ 484162 h 525637"/>
                  <a:gd name="connsiteX16" fmla="*/ 736931 w 1088688"/>
                  <a:gd name="connsiteY16" fmla="*/ 524829 h 525637"/>
                  <a:gd name="connsiteX17" fmla="*/ 736387 w 1088688"/>
                  <a:gd name="connsiteY17" fmla="*/ 525637 h 525637"/>
                  <a:gd name="connsiteX18" fmla="*/ 0 w 1088688"/>
                  <a:gd name="connsiteY18" fmla="*/ 525637 h 525637"/>
                  <a:gd name="connsiteX19" fmla="*/ 0 w 1088688"/>
                  <a:gd name="connsiteY19" fmla="*/ 432640 h 525637"/>
                  <a:gd name="connsiteX20" fmla="*/ 0 w 1088688"/>
                  <a:gd name="connsiteY20" fmla="*/ 377999 h 525637"/>
                  <a:gd name="connsiteX21" fmla="*/ 0 w 1088688"/>
                  <a:gd name="connsiteY21" fmla="*/ 373985 h 525637"/>
                  <a:gd name="connsiteX22" fmla="*/ 0 w 1088688"/>
                  <a:gd name="connsiteY22" fmla="*/ 285002 h 525637"/>
                  <a:gd name="connsiteX23" fmla="*/ 0 w 1088688"/>
                  <a:gd name="connsiteY23" fmla="*/ 280988 h 525637"/>
                  <a:gd name="connsiteX24" fmla="*/ 0 w 1088688"/>
                  <a:gd name="connsiteY24" fmla="*/ 244649 h 525637"/>
                  <a:gd name="connsiteX25" fmla="*/ 0 w 1088688"/>
                  <a:gd name="connsiteY25" fmla="*/ 226347 h 525637"/>
                  <a:gd name="connsiteX26" fmla="*/ 0 w 1088688"/>
                  <a:gd name="connsiteY26" fmla="*/ 151652 h 525637"/>
                  <a:gd name="connsiteX27" fmla="*/ 0 w 1088688"/>
                  <a:gd name="connsiteY27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92997 h 525637"/>
                  <a:gd name="connsiteX3" fmla="*/ 1088688 w 1088688"/>
                  <a:gd name="connsiteY3" fmla="*/ 133350 h 525637"/>
                  <a:gd name="connsiteX4" fmla="*/ 1088688 w 1088688"/>
                  <a:gd name="connsiteY4" fmla="*/ 151652 h 525637"/>
                  <a:gd name="connsiteX5" fmla="*/ 1088688 w 1088688"/>
                  <a:gd name="connsiteY5" fmla="*/ 226347 h 525637"/>
                  <a:gd name="connsiteX6" fmla="*/ 1088688 w 1088688"/>
                  <a:gd name="connsiteY6" fmla="*/ 244649 h 525637"/>
                  <a:gd name="connsiteX7" fmla="*/ 1088688 w 1088688"/>
                  <a:gd name="connsiteY7" fmla="*/ 280988 h 525637"/>
                  <a:gd name="connsiteX8" fmla="*/ 1088688 w 1088688"/>
                  <a:gd name="connsiteY8" fmla="*/ 285002 h 525637"/>
                  <a:gd name="connsiteX9" fmla="*/ 1088688 w 1088688"/>
                  <a:gd name="connsiteY9" fmla="*/ 373985 h 525637"/>
                  <a:gd name="connsiteX10" fmla="*/ 1088688 w 1088688"/>
                  <a:gd name="connsiteY10" fmla="*/ 377999 h 525637"/>
                  <a:gd name="connsiteX11" fmla="*/ 1088688 w 1088688"/>
                  <a:gd name="connsiteY11" fmla="*/ 432640 h 525637"/>
                  <a:gd name="connsiteX12" fmla="*/ 1088688 w 1088688"/>
                  <a:gd name="connsiteY12" fmla="*/ 525637 h 525637"/>
                  <a:gd name="connsiteX13" fmla="*/ 933834 w 1088688"/>
                  <a:gd name="connsiteY13" fmla="*/ 525637 h 525637"/>
                  <a:gd name="connsiteX14" fmla="*/ 933290 w 1088688"/>
                  <a:gd name="connsiteY14" fmla="*/ 524829 h 525637"/>
                  <a:gd name="connsiteX15" fmla="*/ 835111 w 1088688"/>
                  <a:gd name="connsiteY15" fmla="*/ 484162 h 525637"/>
                  <a:gd name="connsiteX16" fmla="*/ 736931 w 1088688"/>
                  <a:gd name="connsiteY16" fmla="*/ 524829 h 525637"/>
                  <a:gd name="connsiteX17" fmla="*/ 736387 w 1088688"/>
                  <a:gd name="connsiteY17" fmla="*/ 525637 h 525637"/>
                  <a:gd name="connsiteX18" fmla="*/ 0 w 1088688"/>
                  <a:gd name="connsiteY18" fmla="*/ 525637 h 525637"/>
                  <a:gd name="connsiteX19" fmla="*/ 0 w 1088688"/>
                  <a:gd name="connsiteY19" fmla="*/ 432640 h 525637"/>
                  <a:gd name="connsiteX20" fmla="*/ 0 w 1088688"/>
                  <a:gd name="connsiteY20" fmla="*/ 377999 h 525637"/>
                  <a:gd name="connsiteX21" fmla="*/ 0 w 1088688"/>
                  <a:gd name="connsiteY21" fmla="*/ 373985 h 525637"/>
                  <a:gd name="connsiteX22" fmla="*/ 0 w 1088688"/>
                  <a:gd name="connsiteY22" fmla="*/ 285002 h 525637"/>
                  <a:gd name="connsiteX23" fmla="*/ 0 w 1088688"/>
                  <a:gd name="connsiteY23" fmla="*/ 280988 h 525637"/>
                  <a:gd name="connsiteX24" fmla="*/ 0 w 1088688"/>
                  <a:gd name="connsiteY24" fmla="*/ 244649 h 525637"/>
                  <a:gd name="connsiteX25" fmla="*/ 0 w 1088688"/>
                  <a:gd name="connsiteY25" fmla="*/ 226347 h 525637"/>
                  <a:gd name="connsiteX26" fmla="*/ 0 w 1088688"/>
                  <a:gd name="connsiteY26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92997 h 525637"/>
                  <a:gd name="connsiteX3" fmla="*/ 1088688 w 1088688"/>
                  <a:gd name="connsiteY3" fmla="*/ 133350 h 525637"/>
                  <a:gd name="connsiteX4" fmla="*/ 1088688 w 1088688"/>
                  <a:gd name="connsiteY4" fmla="*/ 151652 h 525637"/>
                  <a:gd name="connsiteX5" fmla="*/ 1088688 w 1088688"/>
                  <a:gd name="connsiteY5" fmla="*/ 226347 h 525637"/>
                  <a:gd name="connsiteX6" fmla="*/ 1088688 w 1088688"/>
                  <a:gd name="connsiteY6" fmla="*/ 244649 h 525637"/>
                  <a:gd name="connsiteX7" fmla="*/ 1088688 w 1088688"/>
                  <a:gd name="connsiteY7" fmla="*/ 280988 h 525637"/>
                  <a:gd name="connsiteX8" fmla="*/ 1088688 w 1088688"/>
                  <a:gd name="connsiteY8" fmla="*/ 285002 h 525637"/>
                  <a:gd name="connsiteX9" fmla="*/ 1088688 w 1088688"/>
                  <a:gd name="connsiteY9" fmla="*/ 373985 h 525637"/>
                  <a:gd name="connsiteX10" fmla="*/ 1088688 w 1088688"/>
                  <a:gd name="connsiteY10" fmla="*/ 377999 h 525637"/>
                  <a:gd name="connsiteX11" fmla="*/ 1088688 w 1088688"/>
                  <a:gd name="connsiteY11" fmla="*/ 432640 h 525637"/>
                  <a:gd name="connsiteX12" fmla="*/ 1088688 w 1088688"/>
                  <a:gd name="connsiteY12" fmla="*/ 525637 h 525637"/>
                  <a:gd name="connsiteX13" fmla="*/ 933834 w 1088688"/>
                  <a:gd name="connsiteY13" fmla="*/ 525637 h 525637"/>
                  <a:gd name="connsiteX14" fmla="*/ 933290 w 1088688"/>
                  <a:gd name="connsiteY14" fmla="*/ 524829 h 525637"/>
                  <a:gd name="connsiteX15" fmla="*/ 835111 w 1088688"/>
                  <a:gd name="connsiteY15" fmla="*/ 484162 h 525637"/>
                  <a:gd name="connsiteX16" fmla="*/ 736931 w 1088688"/>
                  <a:gd name="connsiteY16" fmla="*/ 524829 h 525637"/>
                  <a:gd name="connsiteX17" fmla="*/ 736387 w 1088688"/>
                  <a:gd name="connsiteY17" fmla="*/ 525637 h 525637"/>
                  <a:gd name="connsiteX18" fmla="*/ 0 w 1088688"/>
                  <a:gd name="connsiteY18" fmla="*/ 525637 h 525637"/>
                  <a:gd name="connsiteX19" fmla="*/ 0 w 1088688"/>
                  <a:gd name="connsiteY19" fmla="*/ 432640 h 525637"/>
                  <a:gd name="connsiteX20" fmla="*/ 0 w 1088688"/>
                  <a:gd name="connsiteY20" fmla="*/ 377999 h 525637"/>
                  <a:gd name="connsiteX21" fmla="*/ 0 w 1088688"/>
                  <a:gd name="connsiteY21" fmla="*/ 373985 h 525637"/>
                  <a:gd name="connsiteX22" fmla="*/ 0 w 1088688"/>
                  <a:gd name="connsiteY22" fmla="*/ 285002 h 525637"/>
                  <a:gd name="connsiteX23" fmla="*/ 0 w 1088688"/>
                  <a:gd name="connsiteY23" fmla="*/ 280988 h 525637"/>
                  <a:gd name="connsiteX24" fmla="*/ 0 w 1088688"/>
                  <a:gd name="connsiteY24" fmla="*/ 244649 h 525637"/>
                  <a:gd name="connsiteX25" fmla="*/ 0 w 1088688"/>
                  <a:gd name="connsiteY25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92997 h 525637"/>
                  <a:gd name="connsiteX3" fmla="*/ 1088688 w 1088688"/>
                  <a:gd name="connsiteY3" fmla="*/ 133350 h 525637"/>
                  <a:gd name="connsiteX4" fmla="*/ 1088688 w 1088688"/>
                  <a:gd name="connsiteY4" fmla="*/ 151652 h 525637"/>
                  <a:gd name="connsiteX5" fmla="*/ 1088688 w 1088688"/>
                  <a:gd name="connsiteY5" fmla="*/ 226347 h 525637"/>
                  <a:gd name="connsiteX6" fmla="*/ 1088688 w 1088688"/>
                  <a:gd name="connsiteY6" fmla="*/ 244649 h 525637"/>
                  <a:gd name="connsiteX7" fmla="*/ 1088688 w 1088688"/>
                  <a:gd name="connsiteY7" fmla="*/ 280988 h 525637"/>
                  <a:gd name="connsiteX8" fmla="*/ 1088688 w 1088688"/>
                  <a:gd name="connsiteY8" fmla="*/ 285002 h 525637"/>
                  <a:gd name="connsiteX9" fmla="*/ 1088688 w 1088688"/>
                  <a:gd name="connsiteY9" fmla="*/ 373985 h 525637"/>
                  <a:gd name="connsiteX10" fmla="*/ 1088688 w 1088688"/>
                  <a:gd name="connsiteY10" fmla="*/ 377999 h 525637"/>
                  <a:gd name="connsiteX11" fmla="*/ 1088688 w 1088688"/>
                  <a:gd name="connsiteY11" fmla="*/ 432640 h 525637"/>
                  <a:gd name="connsiteX12" fmla="*/ 1088688 w 1088688"/>
                  <a:gd name="connsiteY12" fmla="*/ 525637 h 525637"/>
                  <a:gd name="connsiteX13" fmla="*/ 933834 w 1088688"/>
                  <a:gd name="connsiteY13" fmla="*/ 525637 h 525637"/>
                  <a:gd name="connsiteX14" fmla="*/ 933290 w 1088688"/>
                  <a:gd name="connsiteY14" fmla="*/ 524829 h 525637"/>
                  <a:gd name="connsiteX15" fmla="*/ 835111 w 1088688"/>
                  <a:gd name="connsiteY15" fmla="*/ 484162 h 525637"/>
                  <a:gd name="connsiteX16" fmla="*/ 736931 w 1088688"/>
                  <a:gd name="connsiteY16" fmla="*/ 524829 h 525637"/>
                  <a:gd name="connsiteX17" fmla="*/ 736387 w 1088688"/>
                  <a:gd name="connsiteY17" fmla="*/ 525637 h 525637"/>
                  <a:gd name="connsiteX18" fmla="*/ 0 w 1088688"/>
                  <a:gd name="connsiteY18" fmla="*/ 525637 h 525637"/>
                  <a:gd name="connsiteX19" fmla="*/ 0 w 1088688"/>
                  <a:gd name="connsiteY19" fmla="*/ 432640 h 525637"/>
                  <a:gd name="connsiteX20" fmla="*/ 0 w 1088688"/>
                  <a:gd name="connsiteY20" fmla="*/ 377999 h 525637"/>
                  <a:gd name="connsiteX21" fmla="*/ 0 w 1088688"/>
                  <a:gd name="connsiteY21" fmla="*/ 373985 h 525637"/>
                  <a:gd name="connsiteX22" fmla="*/ 0 w 1088688"/>
                  <a:gd name="connsiteY22" fmla="*/ 285002 h 525637"/>
                  <a:gd name="connsiteX23" fmla="*/ 0 w 1088688"/>
                  <a:gd name="connsiteY23" fmla="*/ 280988 h 525637"/>
                  <a:gd name="connsiteX24" fmla="*/ 0 w 1088688"/>
                  <a:gd name="connsiteY24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92997 h 525637"/>
                  <a:gd name="connsiteX3" fmla="*/ 1088688 w 1088688"/>
                  <a:gd name="connsiteY3" fmla="*/ 133350 h 525637"/>
                  <a:gd name="connsiteX4" fmla="*/ 1088688 w 1088688"/>
                  <a:gd name="connsiteY4" fmla="*/ 226347 h 525637"/>
                  <a:gd name="connsiteX5" fmla="*/ 1088688 w 1088688"/>
                  <a:gd name="connsiteY5" fmla="*/ 244649 h 525637"/>
                  <a:gd name="connsiteX6" fmla="*/ 1088688 w 1088688"/>
                  <a:gd name="connsiteY6" fmla="*/ 280988 h 525637"/>
                  <a:gd name="connsiteX7" fmla="*/ 1088688 w 1088688"/>
                  <a:gd name="connsiteY7" fmla="*/ 285002 h 525637"/>
                  <a:gd name="connsiteX8" fmla="*/ 1088688 w 1088688"/>
                  <a:gd name="connsiteY8" fmla="*/ 373985 h 525637"/>
                  <a:gd name="connsiteX9" fmla="*/ 1088688 w 1088688"/>
                  <a:gd name="connsiteY9" fmla="*/ 377999 h 525637"/>
                  <a:gd name="connsiteX10" fmla="*/ 1088688 w 1088688"/>
                  <a:gd name="connsiteY10" fmla="*/ 432640 h 525637"/>
                  <a:gd name="connsiteX11" fmla="*/ 1088688 w 1088688"/>
                  <a:gd name="connsiteY11" fmla="*/ 525637 h 525637"/>
                  <a:gd name="connsiteX12" fmla="*/ 933834 w 1088688"/>
                  <a:gd name="connsiteY12" fmla="*/ 525637 h 525637"/>
                  <a:gd name="connsiteX13" fmla="*/ 933290 w 1088688"/>
                  <a:gd name="connsiteY13" fmla="*/ 524829 h 525637"/>
                  <a:gd name="connsiteX14" fmla="*/ 835111 w 1088688"/>
                  <a:gd name="connsiteY14" fmla="*/ 484162 h 525637"/>
                  <a:gd name="connsiteX15" fmla="*/ 736931 w 1088688"/>
                  <a:gd name="connsiteY15" fmla="*/ 524829 h 525637"/>
                  <a:gd name="connsiteX16" fmla="*/ 736387 w 1088688"/>
                  <a:gd name="connsiteY16" fmla="*/ 525637 h 525637"/>
                  <a:gd name="connsiteX17" fmla="*/ 0 w 1088688"/>
                  <a:gd name="connsiteY17" fmla="*/ 525637 h 525637"/>
                  <a:gd name="connsiteX18" fmla="*/ 0 w 1088688"/>
                  <a:gd name="connsiteY18" fmla="*/ 432640 h 525637"/>
                  <a:gd name="connsiteX19" fmla="*/ 0 w 1088688"/>
                  <a:gd name="connsiteY19" fmla="*/ 377999 h 525637"/>
                  <a:gd name="connsiteX20" fmla="*/ 0 w 1088688"/>
                  <a:gd name="connsiteY20" fmla="*/ 373985 h 525637"/>
                  <a:gd name="connsiteX21" fmla="*/ 0 w 1088688"/>
                  <a:gd name="connsiteY21" fmla="*/ 285002 h 525637"/>
                  <a:gd name="connsiteX22" fmla="*/ 0 w 1088688"/>
                  <a:gd name="connsiteY22" fmla="*/ 280988 h 525637"/>
                  <a:gd name="connsiteX23" fmla="*/ 0 w 1088688"/>
                  <a:gd name="connsiteY23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133350 h 525637"/>
                  <a:gd name="connsiteX3" fmla="*/ 1088688 w 1088688"/>
                  <a:gd name="connsiteY3" fmla="*/ 226347 h 525637"/>
                  <a:gd name="connsiteX4" fmla="*/ 1088688 w 1088688"/>
                  <a:gd name="connsiteY4" fmla="*/ 244649 h 525637"/>
                  <a:gd name="connsiteX5" fmla="*/ 1088688 w 1088688"/>
                  <a:gd name="connsiteY5" fmla="*/ 280988 h 525637"/>
                  <a:gd name="connsiteX6" fmla="*/ 1088688 w 1088688"/>
                  <a:gd name="connsiteY6" fmla="*/ 285002 h 525637"/>
                  <a:gd name="connsiteX7" fmla="*/ 1088688 w 1088688"/>
                  <a:gd name="connsiteY7" fmla="*/ 373985 h 525637"/>
                  <a:gd name="connsiteX8" fmla="*/ 1088688 w 1088688"/>
                  <a:gd name="connsiteY8" fmla="*/ 377999 h 525637"/>
                  <a:gd name="connsiteX9" fmla="*/ 1088688 w 1088688"/>
                  <a:gd name="connsiteY9" fmla="*/ 432640 h 525637"/>
                  <a:gd name="connsiteX10" fmla="*/ 1088688 w 1088688"/>
                  <a:gd name="connsiteY10" fmla="*/ 525637 h 525637"/>
                  <a:gd name="connsiteX11" fmla="*/ 933834 w 1088688"/>
                  <a:gd name="connsiteY11" fmla="*/ 525637 h 525637"/>
                  <a:gd name="connsiteX12" fmla="*/ 933290 w 1088688"/>
                  <a:gd name="connsiteY12" fmla="*/ 524829 h 525637"/>
                  <a:gd name="connsiteX13" fmla="*/ 835111 w 1088688"/>
                  <a:gd name="connsiteY13" fmla="*/ 484162 h 525637"/>
                  <a:gd name="connsiteX14" fmla="*/ 736931 w 1088688"/>
                  <a:gd name="connsiteY14" fmla="*/ 524829 h 525637"/>
                  <a:gd name="connsiteX15" fmla="*/ 736387 w 1088688"/>
                  <a:gd name="connsiteY15" fmla="*/ 525637 h 525637"/>
                  <a:gd name="connsiteX16" fmla="*/ 0 w 1088688"/>
                  <a:gd name="connsiteY16" fmla="*/ 525637 h 525637"/>
                  <a:gd name="connsiteX17" fmla="*/ 0 w 1088688"/>
                  <a:gd name="connsiteY17" fmla="*/ 432640 h 525637"/>
                  <a:gd name="connsiteX18" fmla="*/ 0 w 1088688"/>
                  <a:gd name="connsiteY18" fmla="*/ 377999 h 525637"/>
                  <a:gd name="connsiteX19" fmla="*/ 0 w 1088688"/>
                  <a:gd name="connsiteY19" fmla="*/ 373985 h 525637"/>
                  <a:gd name="connsiteX20" fmla="*/ 0 w 1088688"/>
                  <a:gd name="connsiteY20" fmla="*/ 285002 h 525637"/>
                  <a:gd name="connsiteX21" fmla="*/ 0 w 1088688"/>
                  <a:gd name="connsiteY21" fmla="*/ 280988 h 525637"/>
                  <a:gd name="connsiteX22" fmla="*/ 0 w 1088688"/>
                  <a:gd name="connsiteY22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226347 h 525637"/>
                  <a:gd name="connsiteX3" fmla="*/ 1088688 w 1088688"/>
                  <a:gd name="connsiteY3" fmla="*/ 244649 h 525637"/>
                  <a:gd name="connsiteX4" fmla="*/ 1088688 w 1088688"/>
                  <a:gd name="connsiteY4" fmla="*/ 280988 h 525637"/>
                  <a:gd name="connsiteX5" fmla="*/ 1088688 w 1088688"/>
                  <a:gd name="connsiteY5" fmla="*/ 285002 h 525637"/>
                  <a:gd name="connsiteX6" fmla="*/ 1088688 w 1088688"/>
                  <a:gd name="connsiteY6" fmla="*/ 373985 h 525637"/>
                  <a:gd name="connsiteX7" fmla="*/ 1088688 w 1088688"/>
                  <a:gd name="connsiteY7" fmla="*/ 377999 h 525637"/>
                  <a:gd name="connsiteX8" fmla="*/ 1088688 w 1088688"/>
                  <a:gd name="connsiteY8" fmla="*/ 432640 h 525637"/>
                  <a:gd name="connsiteX9" fmla="*/ 1088688 w 1088688"/>
                  <a:gd name="connsiteY9" fmla="*/ 525637 h 525637"/>
                  <a:gd name="connsiteX10" fmla="*/ 933834 w 1088688"/>
                  <a:gd name="connsiteY10" fmla="*/ 525637 h 525637"/>
                  <a:gd name="connsiteX11" fmla="*/ 933290 w 1088688"/>
                  <a:gd name="connsiteY11" fmla="*/ 524829 h 525637"/>
                  <a:gd name="connsiteX12" fmla="*/ 835111 w 1088688"/>
                  <a:gd name="connsiteY12" fmla="*/ 484162 h 525637"/>
                  <a:gd name="connsiteX13" fmla="*/ 736931 w 1088688"/>
                  <a:gd name="connsiteY13" fmla="*/ 524829 h 525637"/>
                  <a:gd name="connsiteX14" fmla="*/ 736387 w 1088688"/>
                  <a:gd name="connsiteY14" fmla="*/ 525637 h 525637"/>
                  <a:gd name="connsiteX15" fmla="*/ 0 w 1088688"/>
                  <a:gd name="connsiteY15" fmla="*/ 525637 h 525637"/>
                  <a:gd name="connsiteX16" fmla="*/ 0 w 1088688"/>
                  <a:gd name="connsiteY16" fmla="*/ 432640 h 525637"/>
                  <a:gd name="connsiteX17" fmla="*/ 0 w 1088688"/>
                  <a:gd name="connsiteY17" fmla="*/ 377999 h 525637"/>
                  <a:gd name="connsiteX18" fmla="*/ 0 w 1088688"/>
                  <a:gd name="connsiteY18" fmla="*/ 373985 h 525637"/>
                  <a:gd name="connsiteX19" fmla="*/ 0 w 1088688"/>
                  <a:gd name="connsiteY19" fmla="*/ 285002 h 525637"/>
                  <a:gd name="connsiteX20" fmla="*/ 0 w 1088688"/>
                  <a:gd name="connsiteY20" fmla="*/ 280988 h 525637"/>
                  <a:gd name="connsiteX21" fmla="*/ 0 w 1088688"/>
                  <a:gd name="connsiteY21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226347 h 525637"/>
                  <a:gd name="connsiteX3" fmla="*/ 1088688 w 1088688"/>
                  <a:gd name="connsiteY3" fmla="*/ 244649 h 525637"/>
                  <a:gd name="connsiteX4" fmla="*/ 1088688 w 1088688"/>
                  <a:gd name="connsiteY4" fmla="*/ 280988 h 525637"/>
                  <a:gd name="connsiteX5" fmla="*/ 1088688 w 1088688"/>
                  <a:gd name="connsiteY5" fmla="*/ 373985 h 525637"/>
                  <a:gd name="connsiteX6" fmla="*/ 1088688 w 1088688"/>
                  <a:gd name="connsiteY6" fmla="*/ 377999 h 525637"/>
                  <a:gd name="connsiteX7" fmla="*/ 1088688 w 1088688"/>
                  <a:gd name="connsiteY7" fmla="*/ 432640 h 525637"/>
                  <a:gd name="connsiteX8" fmla="*/ 1088688 w 1088688"/>
                  <a:gd name="connsiteY8" fmla="*/ 525637 h 525637"/>
                  <a:gd name="connsiteX9" fmla="*/ 933834 w 1088688"/>
                  <a:gd name="connsiteY9" fmla="*/ 525637 h 525637"/>
                  <a:gd name="connsiteX10" fmla="*/ 933290 w 1088688"/>
                  <a:gd name="connsiteY10" fmla="*/ 524829 h 525637"/>
                  <a:gd name="connsiteX11" fmla="*/ 835111 w 1088688"/>
                  <a:gd name="connsiteY11" fmla="*/ 484162 h 525637"/>
                  <a:gd name="connsiteX12" fmla="*/ 736931 w 1088688"/>
                  <a:gd name="connsiteY12" fmla="*/ 524829 h 525637"/>
                  <a:gd name="connsiteX13" fmla="*/ 736387 w 1088688"/>
                  <a:gd name="connsiteY13" fmla="*/ 525637 h 525637"/>
                  <a:gd name="connsiteX14" fmla="*/ 0 w 1088688"/>
                  <a:gd name="connsiteY14" fmla="*/ 525637 h 525637"/>
                  <a:gd name="connsiteX15" fmla="*/ 0 w 1088688"/>
                  <a:gd name="connsiteY15" fmla="*/ 432640 h 525637"/>
                  <a:gd name="connsiteX16" fmla="*/ 0 w 1088688"/>
                  <a:gd name="connsiteY16" fmla="*/ 377999 h 525637"/>
                  <a:gd name="connsiteX17" fmla="*/ 0 w 1088688"/>
                  <a:gd name="connsiteY17" fmla="*/ 373985 h 525637"/>
                  <a:gd name="connsiteX18" fmla="*/ 0 w 1088688"/>
                  <a:gd name="connsiteY18" fmla="*/ 285002 h 525637"/>
                  <a:gd name="connsiteX19" fmla="*/ 0 w 1088688"/>
                  <a:gd name="connsiteY19" fmla="*/ 280988 h 525637"/>
                  <a:gd name="connsiteX20" fmla="*/ 0 w 1088688"/>
                  <a:gd name="connsiteY20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226347 h 525637"/>
                  <a:gd name="connsiteX3" fmla="*/ 1088688 w 1088688"/>
                  <a:gd name="connsiteY3" fmla="*/ 280988 h 525637"/>
                  <a:gd name="connsiteX4" fmla="*/ 1088688 w 1088688"/>
                  <a:gd name="connsiteY4" fmla="*/ 373985 h 525637"/>
                  <a:gd name="connsiteX5" fmla="*/ 1088688 w 1088688"/>
                  <a:gd name="connsiteY5" fmla="*/ 377999 h 525637"/>
                  <a:gd name="connsiteX6" fmla="*/ 1088688 w 1088688"/>
                  <a:gd name="connsiteY6" fmla="*/ 432640 h 525637"/>
                  <a:gd name="connsiteX7" fmla="*/ 1088688 w 1088688"/>
                  <a:gd name="connsiteY7" fmla="*/ 525637 h 525637"/>
                  <a:gd name="connsiteX8" fmla="*/ 933834 w 1088688"/>
                  <a:gd name="connsiteY8" fmla="*/ 525637 h 525637"/>
                  <a:gd name="connsiteX9" fmla="*/ 933290 w 1088688"/>
                  <a:gd name="connsiteY9" fmla="*/ 524829 h 525637"/>
                  <a:gd name="connsiteX10" fmla="*/ 835111 w 1088688"/>
                  <a:gd name="connsiteY10" fmla="*/ 484162 h 525637"/>
                  <a:gd name="connsiteX11" fmla="*/ 736931 w 1088688"/>
                  <a:gd name="connsiteY11" fmla="*/ 524829 h 525637"/>
                  <a:gd name="connsiteX12" fmla="*/ 736387 w 1088688"/>
                  <a:gd name="connsiteY12" fmla="*/ 525637 h 525637"/>
                  <a:gd name="connsiteX13" fmla="*/ 0 w 1088688"/>
                  <a:gd name="connsiteY13" fmla="*/ 525637 h 525637"/>
                  <a:gd name="connsiteX14" fmla="*/ 0 w 1088688"/>
                  <a:gd name="connsiteY14" fmla="*/ 432640 h 525637"/>
                  <a:gd name="connsiteX15" fmla="*/ 0 w 1088688"/>
                  <a:gd name="connsiteY15" fmla="*/ 377999 h 525637"/>
                  <a:gd name="connsiteX16" fmla="*/ 0 w 1088688"/>
                  <a:gd name="connsiteY16" fmla="*/ 373985 h 525637"/>
                  <a:gd name="connsiteX17" fmla="*/ 0 w 1088688"/>
                  <a:gd name="connsiteY17" fmla="*/ 285002 h 525637"/>
                  <a:gd name="connsiteX18" fmla="*/ 0 w 1088688"/>
                  <a:gd name="connsiteY18" fmla="*/ 280988 h 525637"/>
                  <a:gd name="connsiteX19" fmla="*/ 0 w 1088688"/>
                  <a:gd name="connsiteY19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280988 h 525637"/>
                  <a:gd name="connsiteX3" fmla="*/ 1088688 w 1088688"/>
                  <a:gd name="connsiteY3" fmla="*/ 373985 h 525637"/>
                  <a:gd name="connsiteX4" fmla="*/ 1088688 w 1088688"/>
                  <a:gd name="connsiteY4" fmla="*/ 377999 h 525637"/>
                  <a:gd name="connsiteX5" fmla="*/ 1088688 w 1088688"/>
                  <a:gd name="connsiteY5" fmla="*/ 432640 h 525637"/>
                  <a:gd name="connsiteX6" fmla="*/ 1088688 w 1088688"/>
                  <a:gd name="connsiteY6" fmla="*/ 525637 h 525637"/>
                  <a:gd name="connsiteX7" fmla="*/ 933834 w 1088688"/>
                  <a:gd name="connsiteY7" fmla="*/ 525637 h 525637"/>
                  <a:gd name="connsiteX8" fmla="*/ 933290 w 1088688"/>
                  <a:gd name="connsiteY8" fmla="*/ 524829 h 525637"/>
                  <a:gd name="connsiteX9" fmla="*/ 835111 w 1088688"/>
                  <a:gd name="connsiteY9" fmla="*/ 484162 h 525637"/>
                  <a:gd name="connsiteX10" fmla="*/ 736931 w 1088688"/>
                  <a:gd name="connsiteY10" fmla="*/ 524829 h 525637"/>
                  <a:gd name="connsiteX11" fmla="*/ 736387 w 1088688"/>
                  <a:gd name="connsiteY11" fmla="*/ 525637 h 525637"/>
                  <a:gd name="connsiteX12" fmla="*/ 0 w 1088688"/>
                  <a:gd name="connsiteY12" fmla="*/ 525637 h 525637"/>
                  <a:gd name="connsiteX13" fmla="*/ 0 w 1088688"/>
                  <a:gd name="connsiteY13" fmla="*/ 432640 h 525637"/>
                  <a:gd name="connsiteX14" fmla="*/ 0 w 1088688"/>
                  <a:gd name="connsiteY14" fmla="*/ 377999 h 525637"/>
                  <a:gd name="connsiteX15" fmla="*/ 0 w 1088688"/>
                  <a:gd name="connsiteY15" fmla="*/ 373985 h 525637"/>
                  <a:gd name="connsiteX16" fmla="*/ 0 w 1088688"/>
                  <a:gd name="connsiteY16" fmla="*/ 285002 h 525637"/>
                  <a:gd name="connsiteX17" fmla="*/ 0 w 1088688"/>
                  <a:gd name="connsiteY17" fmla="*/ 280988 h 525637"/>
                  <a:gd name="connsiteX18" fmla="*/ 0 w 1088688"/>
                  <a:gd name="connsiteY18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373985 h 525637"/>
                  <a:gd name="connsiteX3" fmla="*/ 1088688 w 1088688"/>
                  <a:gd name="connsiteY3" fmla="*/ 377999 h 525637"/>
                  <a:gd name="connsiteX4" fmla="*/ 1088688 w 1088688"/>
                  <a:gd name="connsiteY4" fmla="*/ 432640 h 525637"/>
                  <a:gd name="connsiteX5" fmla="*/ 1088688 w 1088688"/>
                  <a:gd name="connsiteY5" fmla="*/ 525637 h 525637"/>
                  <a:gd name="connsiteX6" fmla="*/ 933834 w 1088688"/>
                  <a:gd name="connsiteY6" fmla="*/ 525637 h 525637"/>
                  <a:gd name="connsiteX7" fmla="*/ 933290 w 1088688"/>
                  <a:gd name="connsiteY7" fmla="*/ 524829 h 525637"/>
                  <a:gd name="connsiteX8" fmla="*/ 835111 w 1088688"/>
                  <a:gd name="connsiteY8" fmla="*/ 484162 h 525637"/>
                  <a:gd name="connsiteX9" fmla="*/ 736931 w 1088688"/>
                  <a:gd name="connsiteY9" fmla="*/ 524829 h 525637"/>
                  <a:gd name="connsiteX10" fmla="*/ 736387 w 1088688"/>
                  <a:gd name="connsiteY10" fmla="*/ 525637 h 525637"/>
                  <a:gd name="connsiteX11" fmla="*/ 0 w 1088688"/>
                  <a:gd name="connsiteY11" fmla="*/ 525637 h 525637"/>
                  <a:gd name="connsiteX12" fmla="*/ 0 w 1088688"/>
                  <a:gd name="connsiteY12" fmla="*/ 432640 h 525637"/>
                  <a:gd name="connsiteX13" fmla="*/ 0 w 1088688"/>
                  <a:gd name="connsiteY13" fmla="*/ 377999 h 525637"/>
                  <a:gd name="connsiteX14" fmla="*/ 0 w 1088688"/>
                  <a:gd name="connsiteY14" fmla="*/ 373985 h 525637"/>
                  <a:gd name="connsiteX15" fmla="*/ 0 w 1088688"/>
                  <a:gd name="connsiteY15" fmla="*/ 285002 h 525637"/>
                  <a:gd name="connsiteX16" fmla="*/ 0 w 1088688"/>
                  <a:gd name="connsiteY16" fmla="*/ 280988 h 525637"/>
                  <a:gd name="connsiteX17" fmla="*/ 0 w 1088688"/>
                  <a:gd name="connsiteY17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373985 h 525637"/>
                  <a:gd name="connsiteX3" fmla="*/ 1088688 w 1088688"/>
                  <a:gd name="connsiteY3" fmla="*/ 432640 h 525637"/>
                  <a:gd name="connsiteX4" fmla="*/ 1088688 w 1088688"/>
                  <a:gd name="connsiteY4" fmla="*/ 525637 h 525637"/>
                  <a:gd name="connsiteX5" fmla="*/ 933834 w 1088688"/>
                  <a:gd name="connsiteY5" fmla="*/ 525637 h 525637"/>
                  <a:gd name="connsiteX6" fmla="*/ 933290 w 1088688"/>
                  <a:gd name="connsiteY6" fmla="*/ 524829 h 525637"/>
                  <a:gd name="connsiteX7" fmla="*/ 835111 w 1088688"/>
                  <a:gd name="connsiteY7" fmla="*/ 484162 h 525637"/>
                  <a:gd name="connsiteX8" fmla="*/ 736931 w 1088688"/>
                  <a:gd name="connsiteY8" fmla="*/ 524829 h 525637"/>
                  <a:gd name="connsiteX9" fmla="*/ 736387 w 1088688"/>
                  <a:gd name="connsiteY9" fmla="*/ 525637 h 525637"/>
                  <a:gd name="connsiteX10" fmla="*/ 0 w 1088688"/>
                  <a:gd name="connsiteY10" fmla="*/ 525637 h 525637"/>
                  <a:gd name="connsiteX11" fmla="*/ 0 w 1088688"/>
                  <a:gd name="connsiteY11" fmla="*/ 432640 h 525637"/>
                  <a:gd name="connsiteX12" fmla="*/ 0 w 1088688"/>
                  <a:gd name="connsiteY12" fmla="*/ 377999 h 525637"/>
                  <a:gd name="connsiteX13" fmla="*/ 0 w 1088688"/>
                  <a:gd name="connsiteY13" fmla="*/ 373985 h 525637"/>
                  <a:gd name="connsiteX14" fmla="*/ 0 w 1088688"/>
                  <a:gd name="connsiteY14" fmla="*/ 285002 h 525637"/>
                  <a:gd name="connsiteX15" fmla="*/ 0 w 1088688"/>
                  <a:gd name="connsiteY15" fmla="*/ 280988 h 525637"/>
                  <a:gd name="connsiteX16" fmla="*/ 0 w 1088688"/>
                  <a:gd name="connsiteY16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373985 h 525637"/>
                  <a:gd name="connsiteX3" fmla="*/ 1088688 w 1088688"/>
                  <a:gd name="connsiteY3" fmla="*/ 525637 h 525637"/>
                  <a:gd name="connsiteX4" fmla="*/ 933834 w 1088688"/>
                  <a:gd name="connsiteY4" fmla="*/ 525637 h 525637"/>
                  <a:gd name="connsiteX5" fmla="*/ 933290 w 1088688"/>
                  <a:gd name="connsiteY5" fmla="*/ 524829 h 525637"/>
                  <a:gd name="connsiteX6" fmla="*/ 835111 w 1088688"/>
                  <a:gd name="connsiteY6" fmla="*/ 484162 h 525637"/>
                  <a:gd name="connsiteX7" fmla="*/ 736931 w 1088688"/>
                  <a:gd name="connsiteY7" fmla="*/ 524829 h 525637"/>
                  <a:gd name="connsiteX8" fmla="*/ 736387 w 1088688"/>
                  <a:gd name="connsiteY8" fmla="*/ 525637 h 525637"/>
                  <a:gd name="connsiteX9" fmla="*/ 0 w 1088688"/>
                  <a:gd name="connsiteY9" fmla="*/ 525637 h 525637"/>
                  <a:gd name="connsiteX10" fmla="*/ 0 w 1088688"/>
                  <a:gd name="connsiteY10" fmla="*/ 432640 h 525637"/>
                  <a:gd name="connsiteX11" fmla="*/ 0 w 1088688"/>
                  <a:gd name="connsiteY11" fmla="*/ 377999 h 525637"/>
                  <a:gd name="connsiteX12" fmla="*/ 0 w 1088688"/>
                  <a:gd name="connsiteY12" fmla="*/ 373985 h 525637"/>
                  <a:gd name="connsiteX13" fmla="*/ 0 w 1088688"/>
                  <a:gd name="connsiteY13" fmla="*/ 285002 h 525637"/>
                  <a:gd name="connsiteX14" fmla="*/ 0 w 1088688"/>
                  <a:gd name="connsiteY14" fmla="*/ 280988 h 525637"/>
                  <a:gd name="connsiteX15" fmla="*/ 0 w 1088688"/>
                  <a:gd name="connsiteY15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525637 h 525637"/>
                  <a:gd name="connsiteX3" fmla="*/ 933834 w 1088688"/>
                  <a:gd name="connsiteY3" fmla="*/ 525637 h 525637"/>
                  <a:gd name="connsiteX4" fmla="*/ 933290 w 1088688"/>
                  <a:gd name="connsiteY4" fmla="*/ 524829 h 525637"/>
                  <a:gd name="connsiteX5" fmla="*/ 835111 w 1088688"/>
                  <a:gd name="connsiteY5" fmla="*/ 484162 h 525637"/>
                  <a:gd name="connsiteX6" fmla="*/ 736931 w 1088688"/>
                  <a:gd name="connsiteY6" fmla="*/ 524829 h 525637"/>
                  <a:gd name="connsiteX7" fmla="*/ 736387 w 1088688"/>
                  <a:gd name="connsiteY7" fmla="*/ 525637 h 525637"/>
                  <a:gd name="connsiteX8" fmla="*/ 0 w 1088688"/>
                  <a:gd name="connsiteY8" fmla="*/ 525637 h 525637"/>
                  <a:gd name="connsiteX9" fmla="*/ 0 w 1088688"/>
                  <a:gd name="connsiteY9" fmla="*/ 432640 h 525637"/>
                  <a:gd name="connsiteX10" fmla="*/ 0 w 1088688"/>
                  <a:gd name="connsiteY10" fmla="*/ 377999 h 525637"/>
                  <a:gd name="connsiteX11" fmla="*/ 0 w 1088688"/>
                  <a:gd name="connsiteY11" fmla="*/ 373985 h 525637"/>
                  <a:gd name="connsiteX12" fmla="*/ 0 w 1088688"/>
                  <a:gd name="connsiteY12" fmla="*/ 285002 h 525637"/>
                  <a:gd name="connsiteX13" fmla="*/ 0 w 1088688"/>
                  <a:gd name="connsiteY13" fmla="*/ 280988 h 525637"/>
                  <a:gd name="connsiteX14" fmla="*/ 0 w 1088688"/>
                  <a:gd name="connsiteY14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525637 h 525637"/>
                  <a:gd name="connsiteX3" fmla="*/ 933834 w 1088688"/>
                  <a:gd name="connsiteY3" fmla="*/ 525637 h 525637"/>
                  <a:gd name="connsiteX4" fmla="*/ 933290 w 1088688"/>
                  <a:gd name="connsiteY4" fmla="*/ 524829 h 525637"/>
                  <a:gd name="connsiteX5" fmla="*/ 835111 w 1088688"/>
                  <a:gd name="connsiteY5" fmla="*/ 484162 h 525637"/>
                  <a:gd name="connsiteX6" fmla="*/ 736931 w 1088688"/>
                  <a:gd name="connsiteY6" fmla="*/ 524829 h 525637"/>
                  <a:gd name="connsiteX7" fmla="*/ 736387 w 1088688"/>
                  <a:gd name="connsiteY7" fmla="*/ 525637 h 525637"/>
                  <a:gd name="connsiteX8" fmla="*/ 0 w 1088688"/>
                  <a:gd name="connsiteY8" fmla="*/ 525637 h 525637"/>
                  <a:gd name="connsiteX9" fmla="*/ 0 w 1088688"/>
                  <a:gd name="connsiteY9" fmla="*/ 377999 h 525637"/>
                  <a:gd name="connsiteX10" fmla="*/ 0 w 1088688"/>
                  <a:gd name="connsiteY10" fmla="*/ 373985 h 525637"/>
                  <a:gd name="connsiteX11" fmla="*/ 0 w 1088688"/>
                  <a:gd name="connsiteY11" fmla="*/ 285002 h 525637"/>
                  <a:gd name="connsiteX12" fmla="*/ 0 w 1088688"/>
                  <a:gd name="connsiteY12" fmla="*/ 280988 h 525637"/>
                  <a:gd name="connsiteX13" fmla="*/ 0 w 1088688"/>
                  <a:gd name="connsiteY13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525637 h 525637"/>
                  <a:gd name="connsiteX3" fmla="*/ 933834 w 1088688"/>
                  <a:gd name="connsiteY3" fmla="*/ 525637 h 525637"/>
                  <a:gd name="connsiteX4" fmla="*/ 933290 w 1088688"/>
                  <a:gd name="connsiteY4" fmla="*/ 524829 h 525637"/>
                  <a:gd name="connsiteX5" fmla="*/ 835111 w 1088688"/>
                  <a:gd name="connsiteY5" fmla="*/ 484162 h 525637"/>
                  <a:gd name="connsiteX6" fmla="*/ 736931 w 1088688"/>
                  <a:gd name="connsiteY6" fmla="*/ 524829 h 525637"/>
                  <a:gd name="connsiteX7" fmla="*/ 736387 w 1088688"/>
                  <a:gd name="connsiteY7" fmla="*/ 525637 h 525637"/>
                  <a:gd name="connsiteX8" fmla="*/ 0 w 1088688"/>
                  <a:gd name="connsiteY8" fmla="*/ 525637 h 525637"/>
                  <a:gd name="connsiteX9" fmla="*/ 0 w 1088688"/>
                  <a:gd name="connsiteY9" fmla="*/ 377999 h 525637"/>
                  <a:gd name="connsiteX10" fmla="*/ 0 w 1088688"/>
                  <a:gd name="connsiteY10" fmla="*/ 285002 h 525637"/>
                  <a:gd name="connsiteX11" fmla="*/ 0 w 1088688"/>
                  <a:gd name="connsiteY11" fmla="*/ 280988 h 525637"/>
                  <a:gd name="connsiteX12" fmla="*/ 0 w 1088688"/>
                  <a:gd name="connsiteY12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525637 h 525637"/>
                  <a:gd name="connsiteX3" fmla="*/ 933834 w 1088688"/>
                  <a:gd name="connsiteY3" fmla="*/ 525637 h 525637"/>
                  <a:gd name="connsiteX4" fmla="*/ 933290 w 1088688"/>
                  <a:gd name="connsiteY4" fmla="*/ 524829 h 525637"/>
                  <a:gd name="connsiteX5" fmla="*/ 835111 w 1088688"/>
                  <a:gd name="connsiteY5" fmla="*/ 484162 h 525637"/>
                  <a:gd name="connsiteX6" fmla="*/ 736931 w 1088688"/>
                  <a:gd name="connsiteY6" fmla="*/ 524829 h 525637"/>
                  <a:gd name="connsiteX7" fmla="*/ 736387 w 1088688"/>
                  <a:gd name="connsiteY7" fmla="*/ 525637 h 525637"/>
                  <a:gd name="connsiteX8" fmla="*/ 0 w 1088688"/>
                  <a:gd name="connsiteY8" fmla="*/ 525637 h 525637"/>
                  <a:gd name="connsiteX9" fmla="*/ 0 w 1088688"/>
                  <a:gd name="connsiteY9" fmla="*/ 285002 h 525637"/>
                  <a:gd name="connsiteX10" fmla="*/ 0 w 1088688"/>
                  <a:gd name="connsiteY10" fmla="*/ 280988 h 525637"/>
                  <a:gd name="connsiteX11" fmla="*/ 0 w 1088688"/>
                  <a:gd name="connsiteY11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525637 h 525637"/>
                  <a:gd name="connsiteX3" fmla="*/ 933834 w 1088688"/>
                  <a:gd name="connsiteY3" fmla="*/ 525637 h 525637"/>
                  <a:gd name="connsiteX4" fmla="*/ 933290 w 1088688"/>
                  <a:gd name="connsiteY4" fmla="*/ 524829 h 525637"/>
                  <a:gd name="connsiteX5" fmla="*/ 835111 w 1088688"/>
                  <a:gd name="connsiteY5" fmla="*/ 484162 h 525637"/>
                  <a:gd name="connsiteX6" fmla="*/ 736931 w 1088688"/>
                  <a:gd name="connsiteY6" fmla="*/ 524829 h 525637"/>
                  <a:gd name="connsiteX7" fmla="*/ 736387 w 1088688"/>
                  <a:gd name="connsiteY7" fmla="*/ 525637 h 525637"/>
                  <a:gd name="connsiteX8" fmla="*/ 0 w 1088688"/>
                  <a:gd name="connsiteY8" fmla="*/ 525637 h 525637"/>
                  <a:gd name="connsiteX9" fmla="*/ 0 w 1088688"/>
                  <a:gd name="connsiteY9" fmla="*/ 285002 h 525637"/>
                  <a:gd name="connsiteX10" fmla="*/ 0 w 1088688"/>
                  <a:gd name="connsiteY10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525637 h 525637"/>
                  <a:gd name="connsiteX3" fmla="*/ 933834 w 1088688"/>
                  <a:gd name="connsiteY3" fmla="*/ 525637 h 525637"/>
                  <a:gd name="connsiteX4" fmla="*/ 933290 w 1088688"/>
                  <a:gd name="connsiteY4" fmla="*/ 524829 h 525637"/>
                  <a:gd name="connsiteX5" fmla="*/ 835111 w 1088688"/>
                  <a:gd name="connsiteY5" fmla="*/ 484162 h 525637"/>
                  <a:gd name="connsiteX6" fmla="*/ 736931 w 1088688"/>
                  <a:gd name="connsiteY6" fmla="*/ 524829 h 525637"/>
                  <a:gd name="connsiteX7" fmla="*/ 736387 w 1088688"/>
                  <a:gd name="connsiteY7" fmla="*/ 525637 h 525637"/>
                  <a:gd name="connsiteX8" fmla="*/ 0 w 1088688"/>
                  <a:gd name="connsiteY8" fmla="*/ 525637 h 525637"/>
                  <a:gd name="connsiteX9" fmla="*/ 0 w 1088688"/>
                  <a:gd name="connsiteY9" fmla="*/ 0 h 525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8688" h="525637">
                    <a:moveTo>
                      <a:pt x="0" y="0"/>
                    </a:moveTo>
                    <a:lnTo>
                      <a:pt x="1088688" y="0"/>
                    </a:lnTo>
                    <a:lnTo>
                      <a:pt x="1088688" y="525637"/>
                    </a:lnTo>
                    <a:lnTo>
                      <a:pt x="933834" y="525637"/>
                    </a:lnTo>
                    <a:lnTo>
                      <a:pt x="933290" y="524829"/>
                    </a:lnTo>
                    <a:cubicBezTo>
                      <a:pt x="908164" y="499704"/>
                      <a:pt x="873452" y="484162"/>
                      <a:pt x="835111" y="484162"/>
                    </a:cubicBezTo>
                    <a:cubicBezTo>
                      <a:pt x="796769" y="484162"/>
                      <a:pt x="762058" y="499704"/>
                      <a:pt x="736931" y="524829"/>
                    </a:cubicBezTo>
                    <a:lnTo>
                      <a:pt x="736387" y="525637"/>
                    </a:lnTo>
                    <a:lnTo>
                      <a:pt x="0" y="52563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0414E722-CA88-460D-8366-F098B1C1C98A}"/>
                  </a:ext>
                </a:extLst>
              </p:cNvPr>
              <p:cNvSpPr/>
              <p:nvPr/>
            </p:nvSpPr>
            <p:spPr bwMode="auto">
              <a:xfrm>
                <a:off x="4674836" y="3228000"/>
                <a:ext cx="1030385" cy="106351"/>
              </a:xfrm>
              <a:custGeom>
                <a:avLst/>
                <a:gdLst>
                  <a:gd name="connsiteX0" fmla="*/ 418346 w 836692"/>
                  <a:gd name="connsiteY0" fmla="*/ 0 h 825241"/>
                  <a:gd name="connsiteX1" fmla="*/ 836692 w 836692"/>
                  <a:gd name="connsiteY1" fmla="*/ 812516 h 825241"/>
                  <a:gd name="connsiteX2" fmla="*/ 836032 w 836692"/>
                  <a:gd name="connsiteY2" fmla="*/ 825241 h 825241"/>
                  <a:gd name="connsiteX3" fmla="*/ 661 w 836692"/>
                  <a:gd name="connsiteY3" fmla="*/ 825241 h 825241"/>
                  <a:gd name="connsiteX4" fmla="*/ 0 w 836692"/>
                  <a:gd name="connsiteY4" fmla="*/ 812516 h 825241"/>
                  <a:gd name="connsiteX5" fmla="*/ 418346 w 836692"/>
                  <a:gd name="connsiteY5" fmla="*/ 0 h 825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6692" h="825241">
                    <a:moveTo>
                      <a:pt x="418346" y="0"/>
                    </a:moveTo>
                    <a:cubicBezTo>
                      <a:pt x="649392" y="0"/>
                      <a:pt x="836692" y="363776"/>
                      <a:pt x="836692" y="812516"/>
                    </a:cubicBezTo>
                    <a:lnTo>
                      <a:pt x="836032" y="825241"/>
                    </a:lnTo>
                    <a:lnTo>
                      <a:pt x="661" y="825241"/>
                    </a:lnTo>
                    <a:lnTo>
                      <a:pt x="0" y="812516"/>
                    </a:lnTo>
                    <a:cubicBezTo>
                      <a:pt x="0" y="363776"/>
                      <a:pt x="187300" y="0"/>
                      <a:pt x="41834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B3AB5D32-0E74-4D28-8D08-ACE02F1D2A12}"/>
              </a:ext>
            </a:extLst>
          </p:cNvPr>
          <p:cNvGrpSpPr/>
          <p:nvPr/>
        </p:nvGrpSpPr>
        <p:grpSpPr>
          <a:xfrm>
            <a:off x="2297705" y="838143"/>
            <a:ext cx="1584382" cy="1584382"/>
            <a:chOff x="2297705" y="838143"/>
            <a:chExt cx="1584382" cy="1584382"/>
          </a:xfrm>
        </p:grpSpPr>
        <p:sp>
          <p:nvSpPr>
            <p:cNvPr id="121" name="四角形: 角を丸くする 120">
              <a:extLst>
                <a:ext uri="{FF2B5EF4-FFF2-40B4-BE49-F238E27FC236}">
                  <a16:creationId xmlns:a16="http://schemas.microsoft.com/office/drawing/2014/main" id="{BD56BB03-9F21-4F65-9B45-E0E306C20EEA}"/>
                </a:ext>
              </a:extLst>
            </p:cNvPr>
            <p:cNvSpPr/>
            <p:nvPr/>
          </p:nvSpPr>
          <p:spPr bwMode="auto">
            <a:xfrm>
              <a:off x="2297705" y="838143"/>
              <a:ext cx="1584382" cy="1584382"/>
            </a:xfrm>
            <a:prstGeom prst="roundRect">
              <a:avLst>
                <a:gd name="adj" fmla="val 827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DB033317-75C4-44C9-AC04-50919568D89B}"/>
                </a:ext>
              </a:extLst>
            </p:cNvPr>
            <p:cNvGrpSpPr/>
            <p:nvPr/>
          </p:nvGrpSpPr>
          <p:grpSpPr>
            <a:xfrm>
              <a:off x="2404979" y="1302380"/>
              <a:ext cx="1369834" cy="821474"/>
              <a:chOff x="2298886" y="1337597"/>
              <a:chExt cx="1570958" cy="942087"/>
            </a:xfrm>
            <a:solidFill>
              <a:schemeClr val="bg1"/>
            </a:solidFill>
          </p:grpSpPr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A4A9CDDA-C0EA-40BB-AF1F-B13B932ADA9E}"/>
                  </a:ext>
                </a:extLst>
              </p:cNvPr>
              <p:cNvSpPr/>
              <p:nvPr/>
            </p:nvSpPr>
            <p:spPr bwMode="auto">
              <a:xfrm>
                <a:off x="2298886" y="1337597"/>
                <a:ext cx="558382" cy="784859"/>
              </a:xfrm>
              <a:custGeom>
                <a:avLst/>
                <a:gdLst>
                  <a:gd name="connsiteX0" fmla="*/ 180664 w 480277"/>
                  <a:gd name="connsiteY0" fmla="*/ 41085 h 675075"/>
                  <a:gd name="connsiteX1" fmla="*/ 117294 w 480277"/>
                  <a:gd name="connsiteY1" fmla="*/ 280202 h 675075"/>
                  <a:gd name="connsiteX2" fmla="*/ 437697 w 480277"/>
                  <a:gd name="connsiteY2" fmla="*/ 280202 h 675075"/>
                  <a:gd name="connsiteX3" fmla="*/ 437697 w 480277"/>
                  <a:gd name="connsiteY3" fmla="*/ 41085 h 675075"/>
                  <a:gd name="connsiteX4" fmla="*/ 139053 w 480277"/>
                  <a:gd name="connsiteY4" fmla="*/ 0 h 675075"/>
                  <a:gd name="connsiteX5" fmla="*/ 480277 w 480277"/>
                  <a:gd name="connsiteY5" fmla="*/ 0 h 675075"/>
                  <a:gd name="connsiteX6" fmla="*/ 480277 w 480277"/>
                  <a:gd name="connsiteY6" fmla="*/ 675075 h 675075"/>
                  <a:gd name="connsiteX7" fmla="*/ 417160 w 480277"/>
                  <a:gd name="connsiteY7" fmla="*/ 675075 h 675075"/>
                  <a:gd name="connsiteX8" fmla="*/ 250737 w 480277"/>
                  <a:gd name="connsiteY8" fmla="*/ 508652 h 675075"/>
                  <a:gd name="connsiteX9" fmla="*/ 84314 w 480277"/>
                  <a:gd name="connsiteY9" fmla="*/ 675075 h 675075"/>
                  <a:gd name="connsiteX10" fmla="*/ 0 w 480277"/>
                  <a:gd name="connsiteY10" fmla="*/ 675075 h 675075"/>
                  <a:gd name="connsiteX11" fmla="*/ 0 w 480277"/>
                  <a:gd name="connsiteY11" fmla="*/ 518953 h 675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0277" h="675075">
                    <a:moveTo>
                      <a:pt x="180664" y="41085"/>
                    </a:moveTo>
                    <a:lnTo>
                      <a:pt x="117294" y="280202"/>
                    </a:lnTo>
                    <a:lnTo>
                      <a:pt x="437697" y="280202"/>
                    </a:lnTo>
                    <a:lnTo>
                      <a:pt x="437697" y="41085"/>
                    </a:lnTo>
                    <a:close/>
                    <a:moveTo>
                      <a:pt x="139053" y="0"/>
                    </a:moveTo>
                    <a:lnTo>
                      <a:pt x="480277" y="0"/>
                    </a:lnTo>
                    <a:lnTo>
                      <a:pt x="480277" y="675075"/>
                    </a:lnTo>
                    <a:lnTo>
                      <a:pt x="417160" y="675075"/>
                    </a:lnTo>
                    <a:cubicBezTo>
                      <a:pt x="417160" y="583162"/>
                      <a:pt x="342650" y="508652"/>
                      <a:pt x="250737" y="508652"/>
                    </a:cubicBezTo>
                    <a:cubicBezTo>
                      <a:pt x="158824" y="508652"/>
                      <a:pt x="84314" y="583162"/>
                      <a:pt x="84314" y="675075"/>
                    </a:cubicBezTo>
                    <a:lnTo>
                      <a:pt x="0" y="675075"/>
                    </a:lnTo>
                    <a:lnTo>
                      <a:pt x="0" y="51895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DC623069-8B07-4271-AD71-51B1D3D83793}"/>
                  </a:ext>
                </a:extLst>
              </p:cNvPr>
              <p:cNvSpPr/>
              <p:nvPr/>
            </p:nvSpPr>
            <p:spPr bwMode="auto">
              <a:xfrm>
                <a:off x="2433171" y="1965228"/>
                <a:ext cx="314456" cy="314456"/>
              </a:xfrm>
              <a:custGeom>
                <a:avLst/>
                <a:gdLst>
                  <a:gd name="connsiteX0" fmla="*/ 157228 w 314456"/>
                  <a:gd name="connsiteY0" fmla="*/ 81457 h 314456"/>
                  <a:gd name="connsiteX1" fmla="*/ 81457 w 314456"/>
                  <a:gd name="connsiteY1" fmla="*/ 157228 h 314456"/>
                  <a:gd name="connsiteX2" fmla="*/ 157228 w 314456"/>
                  <a:gd name="connsiteY2" fmla="*/ 232999 h 314456"/>
                  <a:gd name="connsiteX3" fmla="*/ 232999 w 314456"/>
                  <a:gd name="connsiteY3" fmla="*/ 157228 h 314456"/>
                  <a:gd name="connsiteX4" fmla="*/ 157228 w 314456"/>
                  <a:gd name="connsiteY4" fmla="*/ 81457 h 314456"/>
                  <a:gd name="connsiteX5" fmla="*/ 157228 w 314456"/>
                  <a:gd name="connsiteY5" fmla="*/ 0 h 314456"/>
                  <a:gd name="connsiteX6" fmla="*/ 314456 w 314456"/>
                  <a:gd name="connsiteY6" fmla="*/ 157228 h 314456"/>
                  <a:gd name="connsiteX7" fmla="*/ 157228 w 314456"/>
                  <a:gd name="connsiteY7" fmla="*/ 314456 h 314456"/>
                  <a:gd name="connsiteX8" fmla="*/ 0 w 314456"/>
                  <a:gd name="connsiteY8" fmla="*/ 157228 h 314456"/>
                  <a:gd name="connsiteX9" fmla="*/ 157228 w 314456"/>
                  <a:gd name="connsiteY9" fmla="*/ 0 h 31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4456" h="314456">
                    <a:moveTo>
                      <a:pt x="157228" y="81457"/>
                    </a:moveTo>
                    <a:cubicBezTo>
                      <a:pt x="115381" y="81457"/>
                      <a:pt x="81457" y="115381"/>
                      <a:pt x="81457" y="157228"/>
                    </a:cubicBezTo>
                    <a:cubicBezTo>
                      <a:pt x="81457" y="199075"/>
                      <a:pt x="115381" y="232999"/>
                      <a:pt x="157228" y="232999"/>
                    </a:cubicBezTo>
                    <a:cubicBezTo>
                      <a:pt x="199075" y="232999"/>
                      <a:pt x="232999" y="199075"/>
                      <a:pt x="232999" y="157228"/>
                    </a:cubicBezTo>
                    <a:cubicBezTo>
                      <a:pt x="232999" y="115381"/>
                      <a:pt x="199075" y="81457"/>
                      <a:pt x="157228" y="81457"/>
                    </a:cubicBezTo>
                    <a:close/>
                    <a:moveTo>
                      <a:pt x="157228" y="0"/>
                    </a:moveTo>
                    <a:cubicBezTo>
                      <a:pt x="244063" y="0"/>
                      <a:pt x="314456" y="70393"/>
                      <a:pt x="314456" y="157228"/>
                    </a:cubicBezTo>
                    <a:cubicBezTo>
                      <a:pt x="314456" y="244063"/>
                      <a:pt x="244063" y="314456"/>
                      <a:pt x="157228" y="314456"/>
                    </a:cubicBezTo>
                    <a:cubicBezTo>
                      <a:pt x="70393" y="314456"/>
                      <a:pt x="0" y="244063"/>
                      <a:pt x="0" y="157228"/>
                    </a:cubicBezTo>
                    <a:cubicBezTo>
                      <a:pt x="0" y="70393"/>
                      <a:pt x="70393" y="0"/>
                      <a:pt x="15722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8AF344CF-2A18-4497-977B-F5E80E1DF241}"/>
                  </a:ext>
                </a:extLst>
              </p:cNvPr>
              <p:cNvSpPr/>
              <p:nvPr/>
            </p:nvSpPr>
            <p:spPr bwMode="auto">
              <a:xfrm>
                <a:off x="3457914" y="1965228"/>
                <a:ext cx="314456" cy="314456"/>
              </a:xfrm>
              <a:custGeom>
                <a:avLst/>
                <a:gdLst>
                  <a:gd name="connsiteX0" fmla="*/ 157228 w 314456"/>
                  <a:gd name="connsiteY0" fmla="*/ 81457 h 314456"/>
                  <a:gd name="connsiteX1" fmla="*/ 81457 w 314456"/>
                  <a:gd name="connsiteY1" fmla="*/ 157228 h 314456"/>
                  <a:gd name="connsiteX2" fmla="*/ 157228 w 314456"/>
                  <a:gd name="connsiteY2" fmla="*/ 232999 h 314456"/>
                  <a:gd name="connsiteX3" fmla="*/ 232999 w 314456"/>
                  <a:gd name="connsiteY3" fmla="*/ 157228 h 314456"/>
                  <a:gd name="connsiteX4" fmla="*/ 157228 w 314456"/>
                  <a:gd name="connsiteY4" fmla="*/ 81457 h 314456"/>
                  <a:gd name="connsiteX5" fmla="*/ 157228 w 314456"/>
                  <a:gd name="connsiteY5" fmla="*/ 0 h 314456"/>
                  <a:gd name="connsiteX6" fmla="*/ 314456 w 314456"/>
                  <a:gd name="connsiteY6" fmla="*/ 157228 h 314456"/>
                  <a:gd name="connsiteX7" fmla="*/ 157228 w 314456"/>
                  <a:gd name="connsiteY7" fmla="*/ 314456 h 314456"/>
                  <a:gd name="connsiteX8" fmla="*/ 0 w 314456"/>
                  <a:gd name="connsiteY8" fmla="*/ 157228 h 314456"/>
                  <a:gd name="connsiteX9" fmla="*/ 157228 w 314456"/>
                  <a:gd name="connsiteY9" fmla="*/ 0 h 31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4456" h="314456">
                    <a:moveTo>
                      <a:pt x="157228" y="81457"/>
                    </a:moveTo>
                    <a:cubicBezTo>
                      <a:pt x="115381" y="81457"/>
                      <a:pt x="81457" y="115381"/>
                      <a:pt x="81457" y="157228"/>
                    </a:cubicBezTo>
                    <a:cubicBezTo>
                      <a:pt x="81457" y="199075"/>
                      <a:pt x="115381" y="232999"/>
                      <a:pt x="157228" y="232999"/>
                    </a:cubicBezTo>
                    <a:cubicBezTo>
                      <a:pt x="199075" y="232999"/>
                      <a:pt x="232999" y="199075"/>
                      <a:pt x="232999" y="157228"/>
                    </a:cubicBezTo>
                    <a:cubicBezTo>
                      <a:pt x="232999" y="115381"/>
                      <a:pt x="199075" y="81457"/>
                      <a:pt x="157228" y="81457"/>
                    </a:cubicBezTo>
                    <a:close/>
                    <a:moveTo>
                      <a:pt x="157228" y="0"/>
                    </a:moveTo>
                    <a:cubicBezTo>
                      <a:pt x="244063" y="0"/>
                      <a:pt x="314456" y="70393"/>
                      <a:pt x="314456" y="157228"/>
                    </a:cubicBezTo>
                    <a:cubicBezTo>
                      <a:pt x="314456" y="244063"/>
                      <a:pt x="244063" y="314456"/>
                      <a:pt x="157228" y="314456"/>
                    </a:cubicBezTo>
                    <a:cubicBezTo>
                      <a:pt x="70393" y="314456"/>
                      <a:pt x="0" y="244063"/>
                      <a:pt x="0" y="157228"/>
                    </a:cubicBezTo>
                    <a:cubicBezTo>
                      <a:pt x="0" y="70393"/>
                      <a:pt x="70393" y="0"/>
                      <a:pt x="15722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D5585F37-44D4-46CD-B5AF-F8A131B4C4E2}"/>
                  </a:ext>
                </a:extLst>
              </p:cNvPr>
              <p:cNvSpPr/>
              <p:nvPr/>
            </p:nvSpPr>
            <p:spPr bwMode="auto">
              <a:xfrm>
                <a:off x="3000895" y="1472307"/>
                <a:ext cx="836692" cy="362844"/>
              </a:xfrm>
              <a:custGeom>
                <a:avLst/>
                <a:gdLst>
                  <a:gd name="connsiteX0" fmla="*/ 418346 w 836692"/>
                  <a:gd name="connsiteY0" fmla="*/ 0 h 825241"/>
                  <a:gd name="connsiteX1" fmla="*/ 836692 w 836692"/>
                  <a:gd name="connsiteY1" fmla="*/ 812516 h 825241"/>
                  <a:gd name="connsiteX2" fmla="*/ 836032 w 836692"/>
                  <a:gd name="connsiteY2" fmla="*/ 825241 h 825241"/>
                  <a:gd name="connsiteX3" fmla="*/ 661 w 836692"/>
                  <a:gd name="connsiteY3" fmla="*/ 825241 h 825241"/>
                  <a:gd name="connsiteX4" fmla="*/ 0 w 836692"/>
                  <a:gd name="connsiteY4" fmla="*/ 812516 h 825241"/>
                  <a:gd name="connsiteX5" fmla="*/ 418346 w 836692"/>
                  <a:gd name="connsiteY5" fmla="*/ 0 h 825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6692" h="825241">
                    <a:moveTo>
                      <a:pt x="418346" y="0"/>
                    </a:moveTo>
                    <a:cubicBezTo>
                      <a:pt x="649392" y="0"/>
                      <a:pt x="836692" y="363776"/>
                      <a:pt x="836692" y="812516"/>
                    </a:cubicBezTo>
                    <a:lnTo>
                      <a:pt x="836032" y="825241"/>
                    </a:lnTo>
                    <a:lnTo>
                      <a:pt x="661" y="825241"/>
                    </a:lnTo>
                    <a:lnTo>
                      <a:pt x="0" y="812516"/>
                    </a:lnTo>
                    <a:cubicBezTo>
                      <a:pt x="0" y="363776"/>
                      <a:pt x="187300" y="0"/>
                      <a:pt x="41834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E27FF852-25A3-4AD1-8B75-24045376D5FA}"/>
                  </a:ext>
                </a:extLst>
              </p:cNvPr>
              <p:cNvSpPr/>
              <p:nvPr/>
            </p:nvSpPr>
            <p:spPr bwMode="auto">
              <a:xfrm>
                <a:off x="2886680" y="1337597"/>
                <a:ext cx="983164" cy="784859"/>
              </a:xfrm>
              <a:custGeom>
                <a:avLst/>
                <a:gdLst>
                  <a:gd name="connsiteX0" fmla="*/ 0 w 845641"/>
                  <a:gd name="connsiteY0" fmla="*/ 0 h 675075"/>
                  <a:gd name="connsiteX1" fmla="*/ 78304 w 845641"/>
                  <a:gd name="connsiteY1" fmla="*/ 0 h 675075"/>
                  <a:gd name="connsiteX2" fmla="*/ 78304 w 845641"/>
                  <a:gd name="connsiteY2" fmla="*/ 450050 h 675075"/>
                  <a:gd name="connsiteX3" fmla="*/ 845641 w 845641"/>
                  <a:gd name="connsiteY3" fmla="*/ 450050 h 675075"/>
                  <a:gd name="connsiteX4" fmla="*/ 845641 w 845641"/>
                  <a:gd name="connsiteY4" fmla="*/ 675075 h 675075"/>
                  <a:gd name="connsiteX5" fmla="*/ 792990 w 845641"/>
                  <a:gd name="connsiteY5" fmla="*/ 675075 h 675075"/>
                  <a:gd name="connsiteX6" fmla="*/ 626567 w 845641"/>
                  <a:gd name="connsiteY6" fmla="*/ 508652 h 675075"/>
                  <a:gd name="connsiteX7" fmla="*/ 460144 w 845641"/>
                  <a:gd name="connsiteY7" fmla="*/ 675075 h 675075"/>
                  <a:gd name="connsiteX8" fmla="*/ 0 w 845641"/>
                  <a:gd name="connsiteY8" fmla="*/ 675075 h 675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5641" h="675075">
                    <a:moveTo>
                      <a:pt x="0" y="0"/>
                    </a:moveTo>
                    <a:lnTo>
                      <a:pt x="78304" y="0"/>
                    </a:lnTo>
                    <a:lnTo>
                      <a:pt x="78304" y="450050"/>
                    </a:lnTo>
                    <a:lnTo>
                      <a:pt x="845641" y="450050"/>
                    </a:lnTo>
                    <a:lnTo>
                      <a:pt x="845641" y="675075"/>
                    </a:lnTo>
                    <a:lnTo>
                      <a:pt x="792990" y="675075"/>
                    </a:lnTo>
                    <a:cubicBezTo>
                      <a:pt x="792990" y="583162"/>
                      <a:pt x="718480" y="508652"/>
                      <a:pt x="626567" y="508652"/>
                    </a:cubicBezTo>
                    <a:cubicBezTo>
                      <a:pt x="534654" y="508652"/>
                      <a:pt x="460144" y="583162"/>
                      <a:pt x="460144" y="675075"/>
                    </a:cubicBezTo>
                    <a:lnTo>
                      <a:pt x="0" y="67507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FD798096-7017-4263-B896-A68CCB63F7D6}"/>
              </a:ext>
            </a:extLst>
          </p:cNvPr>
          <p:cNvGrpSpPr/>
          <p:nvPr/>
        </p:nvGrpSpPr>
        <p:grpSpPr>
          <a:xfrm>
            <a:off x="4169331" y="838143"/>
            <a:ext cx="1584382" cy="1584382"/>
            <a:chOff x="4169331" y="838143"/>
            <a:chExt cx="1584382" cy="1584382"/>
          </a:xfrm>
        </p:grpSpPr>
        <p:sp>
          <p:nvSpPr>
            <p:cNvPr id="122" name="四角形: 角を丸くする 121">
              <a:extLst>
                <a:ext uri="{FF2B5EF4-FFF2-40B4-BE49-F238E27FC236}">
                  <a16:creationId xmlns:a16="http://schemas.microsoft.com/office/drawing/2014/main" id="{FFB11601-6379-4842-B116-137C4028067C}"/>
                </a:ext>
              </a:extLst>
            </p:cNvPr>
            <p:cNvSpPr/>
            <p:nvPr/>
          </p:nvSpPr>
          <p:spPr bwMode="auto">
            <a:xfrm>
              <a:off x="4169331" y="838143"/>
              <a:ext cx="1584382" cy="1584382"/>
            </a:xfrm>
            <a:prstGeom prst="roundRect">
              <a:avLst>
                <a:gd name="adj" fmla="val 827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BD6A6A61-67DA-4569-9E61-5F769CBBFB54}"/>
                </a:ext>
              </a:extLst>
            </p:cNvPr>
            <p:cNvGrpSpPr/>
            <p:nvPr/>
          </p:nvGrpSpPr>
          <p:grpSpPr>
            <a:xfrm>
              <a:off x="4276802" y="1302379"/>
              <a:ext cx="1460880" cy="821476"/>
              <a:chOff x="4178486" y="1337597"/>
              <a:chExt cx="1675370" cy="942087"/>
            </a:xfrm>
            <a:solidFill>
              <a:schemeClr val="bg1"/>
            </a:solidFill>
          </p:grpSpPr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37A339E5-0C74-4931-BA98-2A18BC642BE9}"/>
                  </a:ext>
                </a:extLst>
              </p:cNvPr>
              <p:cNvSpPr/>
              <p:nvPr/>
            </p:nvSpPr>
            <p:spPr bwMode="auto">
              <a:xfrm rot="2360640">
                <a:off x="4525027" y="1467061"/>
                <a:ext cx="1328829" cy="126504"/>
              </a:xfrm>
              <a:custGeom>
                <a:avLst/>
                <a:gdLst>
                  <a:gd name="connsiteX0" fmla="*/ 1641542 w 1890710"/>
                  <a:gd name="connsiteY0" fmla="*/ 45719 h 171366"/>
                  <a:gd name="connsiteX1" fmla="*/ 1575509 w 1890710"/>
                  <a:gd name="connsiteY1" fmla="*/ 125647 h 171366"/>
                  <a:gd name="connsiteX2" fmla="*/ 1685444 w 1890710"/>
                  <a:gd name="connsiteY2" fmla="*/ 125647 h 171366"/>
                  <a:gd name="connsiteX3" fmla="*/ 1751477 w 1890710"/>
                  <a:gd name="connsiteY3" fmla="*/ 45719 h 171366"/>
                  <a:gd name="connsiteX4" fmla="*/ 1481140 w 1890710"/>
                  <a:gd name="connsiteY4" fmla="*/ 45719 h 171366"/>
                  <a:gd name="connsiteX5" fmla="*/ 1415107 w 1890710"/>
                  <a:gd name="connsiteY5" fmla="*/ 125647 h 171366"/>
                  <a:gd name="connsiteX6" fmla="*/ 1525039 w 1890710"/>
                  <a:gd name="connsiteY6" fmla="*/ 125647 h 171366"/>
                  <a:gd name="connsiteX7" fmla="*/ 1591072 w 1890710"/>
                  <a:gd name="connsiteY7" fmla="*/ 45719 h 171366"/>
                  <a:gd name="connsiteX8" fmla="*/ 1320738 w 1890710"/>
                  <a:gd name="connsiteY8" fmla="*/ 45719 h 171366"/>
                  <a:gd name="connsiteX9" fmla="*/ 1254705 w 1890710"/>
                  <a:gd name="connsiteY9" fmla="*/ 125647 h 171366"/>
                  <a:gd name="connsiteX10" fmla="*/ 1364637 w 1890710"/>
                  <a:gd name="connsiteY10" fmla="*/ 125647 h 171366"/>
                  <a:gd name="connsiteX11" fmla="*/ 1430670 w 1890710"/>
                  <a:gd name="connsiteY11" fmla="*/ 45719 h 171366"/>
                  <a:gd name="connsiteX12" fmla="*/ 1160336 w 1890710"/>
                  <a:gd name="connsiteY12" fmla="*/ 45719 h 171366"/>
                  <a:gd name="connsiteX13" fmla="*/ 1094303 w 1890710"/>
                  <a:gd name="connsiteY13" fmla="*/ 125647 h 171366"/>
                  <a:gd name="connsiteX14" fmla="*/ 1204235 w 1890710"/>
                  <a:gd name="connsiteY14" fmla="*/ 125647 h 171366"/>
                  <a:gd name="connsiteX15" fmla="*/ 1270268 w 1890710"/>
                  <a:gd name="connsiteY15" fmla="*/ 45719 h 171366"/>
                  <a:gd name="connsiteX16" fmla="*/ 999934 w 1890710"/>
                  <a:gd name="connsiteY16" fmla="*/ 45719 h 171366"/>
                  <a:gd name="connsiteX17" fmla="*/ 933901 w 1890710"/>
                  <a:gd name="connsiteY17" fmla="*/ 125647 h 171366"/>
                  <a:gd name="connsiteX18" fmla="*/ 1043833 w 1890710"/>
                  <a:gd name="connsiteY18" fmla="*/ 125647 h 171366"/>
                  <a:gd name="connsiteX19" fmla="*/ 1109866 w 1890710"/>
                  <a:gd name="connsiteY19" fmla="*/ 45719 h 171366"/>
                  <a:gd name="connsiteX20" fmla="*/ 839532 w 1890710"/>
                  <a:gd name="connsiteY20" fmla="*/ 45719 h 171366"/>
                  <a:gd name="connsiteX21" fmla="*/ 773499 w 1890710"/>
                  <a:gd name="connsiteY21" fmla="*/ 125647 h 171366"/>
                  <a:gd name="connsiteX22" fmla="*/ 883431 w 1890710"/>
                  <a:gd name="connsiteY22" fmla="*/ 125647 h 171366"/>
                  <a:gd name="connsiteX23" fmla="*/ 949464 w 1890710"/>
                  <a:gd name="connsiteY23" fmla="*/ 45719 h 171366"/>
                  <a:gd name="connsiteX24" fmla="*/ 679130 w 1890710"/>
                  <a:gd name="connsiteY24" fmla="*/ 45719 h 171366"/>
                  <a:gd name="connsiteX25" fmla="*/ 613097 w 1890710"/>
                  <a:gd name="connsiteY25" fmla="*/ 125647 h 171366"/>
                  <a:gd name="connsiteX26" fmla="*/ 723029 w 1890710"/>
                  <a:gd name="connsiteY26" fmla="*/ 125647 h 171366"/>
                  <a:gd name="connsiteX27" fmla="*/ 789062 w 1890710"/>
                  <a:gd name="connsiteY27" fmla="*/ 45719 h 171366"/>
                  <a:gd name="connsiteX28" fmla="*/ 518728 w 1890710"/>
                  <a:gd name="connsiteY28" fmla="*/ 45719 h 171366"/>
                  <a:gd name="connsiteX29" fmla="*/ 452695 w 1890710"/>
                  <a:gd name="connsiteY29" fmla="*/ 125647 h 171366"/>
                  <a:gd name="connsiteX30" fmla="*/ 562627 w 1890710"/>
                  <a:gd name="connsiteY30" fmla="*/ 125647 h 171366"/>
                  <a:gd name="connsiteX31" fmla="*/ 628660 w 1890710"/>
                  <a:gd name="connsiteY31" fmla="*/ 45719 h 171366"/>
                  <a:gd name="connsiteX32" fmla="*/ 358326 w 1890710"/>
                  <a:gd name="connsiteY32" fmla="*/ 45719 h 171366"/>
                  <a:gd name="connsiteX33" fmla="*/ 292293 w 1890710"/>
                  <a:gd name="connsiteY33" fmla="*/ 125647 h 171366"/>
                  <a:gd name="connsiteX34" fmla="*/ 402225 w 1890710"/>
                  <a:gd name="connsiteY34" fmla="*/ 125647 h 171366"/>
                  <a:gd name="connsiteX35" fmla="*/ 468258 w 1890710"/>
                  <a:gd name="connsiteY35" fmla="*/ 45719 h 171366"/>
                  <a:gd name="connsiteX36" fmla="*/ 197924 w 1890710"/>
                  <a:gd name="connsiteY36" fmla="*/ 45719 h 171366"/>
                  <a:gd name="connsiteX37" fmla="*/ 131891 w 1890710"/>
                  <a:gd name="connsiteY37" fmla="*/ 125647 h 171366"/>
                  <a:gd name="connsiteX38" fmla="*/ 241823 w 1890710"/>
                  <a:gd name="connsiteY38" fmla="*/ 125647 h 171366"/>
                  <a:gd name="connsiteX39" fmla="*/ 307856 w 1890710"/>
                  <a:gd name="connsiteY39" fmla="*/ 45719 h 171366"/>
                  <a:gd name="connsiteX40" fmla="*/ 83981 w 1890710"/>
                  <a:gd name="connsiteY40" fmla="*/ 0 h 171366"/>
                  <a:gd name="connsiteX41" fmla="*/ 1883090 w 1890710"/>
                  <a:gd name="connsiteY41" fmla="*/ 0 h 171366"/>
                  <a:gd name="connsiteX42" fmla="*/ 1890710 w 1890710"/>
                  <a:gd name="connsiteY42" fmla="*/ 7620 h 171366"/>
                  <a:gd name="connsiteX43" fmla="*/ 1890710 w 1890710"/>
                  <a:gd name="connsiteY43" fmla="*/ 38099 h 171366"/>
                  <a:gd name="connsiteX44" fmla="*/ 1883090 w 1890710"/>
                  <a:gd name="connsiteY44" fmla="*/ 45719 h 171366"/>
                  <a:gd name="connsiteX45" fmla="*/ 1801947 w 1890710"/>
                  <a:gd name="connsiteY45" fmla="*/ 45719 h 171366"/>
                  <a:gd name="connsiteX46" fmla="*/ 1735914 w 1890710"/>
                  <a:gd name="connsiteY46" fmla="*/ 125647 h 171366"/>
                  <a:gd name="connsiteX47" fmla="*/ 1806729 w 1890710"/>
                  <a:gd name="connsiteY47" fmla="*/ 125647 h 171366"/>
                  <a:gd name="connsiteX48" fmla="*/ 1814349 w 1890710"/>
                  <a:gd name="connsiteY48" fmla="*/ 133267 h 171366"/>
                  <a:gd name="connsiteX49" fmla="*/ 1814349 w 1890710"/>
                  <a:gd name="connsiteY49" fmla="*/ 163746 h 171366"/>
                  <a:gd name="connsiteX50" fmla="*/ 1806729 w 1890710"/>
                  <a:gd name="connsiteY50" fmla="*/ 171366 h 171366"/>
                  <a:gd name="connsiteX51" fmla="*/ 7620 w 1890710"/>
                  <a:gd name="connsiteY51" fmla="*/ 171366 h 171366"/>
                  <a:gd name="connsiteX52" fmla="*/ 0 w 1890710"/>
                  <a:gd name="connsiteY52" fmla="*/ 163746 h 171366"/>
                  <a:gd name="connsiteX53" fmla="*/ 0 w 1890710"/>
                  <a:gd name="connsiteY53" fmla="*/ 133267 h 171366"/>
                  <a:gd name="connsiteX54" fmla="*/ 7620 w 1890710"/>
                  <a:gd name="connsiteY54" fmla="*/ 125647 h 171366"/>
                  <a:gd name="connsiteX55" fmla="*/ 81421 w 1890710"/>
                  <a:gd name="connsiteY55" fmla="*/ 125647 h 171366"/>
                  <a:gd name="connsiteX56" fmla="*/ 147454 w 1890710"/>
                  <a:gd name="connsiteY56" fmla="*/ 45719 h 171366"/>
                  <a:gd name="connsiteX57" fmla="*/ 83981 w 1890710"/>
                  <a:gd name="connsiteY57" fmla="*/ 45719 h 171366"/>
                  <a:gd name="connsiteX58" fmla="*/ 76361 w 1890710"/>
                  <a:gd name="connsiteY58" fmla="*/ 38099 h 171366"/>
                  <a:gd name="connsiteX59" fmla="*/ 76361 w 1890710"/>
                  <a:gd name="connsiteY59" fmla="*/ 7620 h 171366"/>
                  <a:gd name="connsiteX60" fmla="*/ 83981 w 1890710"/>
                  <a:gd name="connsiteY60" fmla="*/ 0 h 171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1890710" h="171366">
                    <a:moveTo>
                      <a:pt x="1641542" y="45719"/>
                    </a:moveTo>
                    <a:lnTo>
                      <a:pt x="1575509" y="125647"/>
                    </a:lnTo>
                    <a:lnTo>
                      <a:pt x="1685444" y="125647"/>
                    </a:lnTo>
                    <a:lnTo>
                      <a:pt x="1751477" y="45719"/>
                    </a:lnTo>
                    <a:close/>
                    <a:moveTo>
                      <a:pt x="1481140" y="45719"/>
                    </a:moveTo>
                    <a:lnTo>
                      <a:pt x="1415107" y="125647"/>
                    </a:lnTo>
                    <a:lnTo>
                      <a:pt x="1525039" y="125647"/>
                    </a:lnTo>
                    <a:lnTo>
                      <a:pt x="1591072" y="45719"/>
                    </a:lnTo>
                    <a:close/>
                    <a:moveTo>
                      <a:pt x="1320738" y="45719"/>
                    </a:moveTo>
                    <a:lnTo>
                      <a:pt x="1254705" y="125647"/>
                    </a:lnTo>
                    <a:lnTo>
                      <a:pt x="1364637" y="125647"/>
                    </a:lnTo>
                    <a:lnTo>
                      <a:pt x="1430670" y="45719"/>
                    </a:lnTo>
                    <a:close/>
                    <a:moveTo>
                      <a:pt x="1160336" y="45719"/>
                    </a:moveTo>
                    <a:lnTo>
                      <a:pt x="1094303" y="125647"/>
                    </a:lnTo>
                    <a:lnTo>
                      <a:pt x="1204235" y="125647"/>
                    </a:lnTo>
                    <a:lnTo>
                      <a:pt x="1270268" y="45719"/>
                    </a:lnTo>
                    <a:close/>
                    <a:moveTo>
                      <a:pt x="999934" y="45719"/>
                    </a:moveTo>
                    <a:lnTo>
                      <a:pt x="933901" y="125647"/>
                    </a:lnTo>
                    <a:lnTo>
                      <a:pt x="1043833" y="125647"/>
                    </a:lnTo>
                    <a:lnTo>
                      <a:pt x="1109866" y="45719"/>
                    </a:lnTo>
                    <a:close/>
                    <a:moveTo>
                      <a:pt x="839532" y="45719"/>
                    </a:moveTo>
                    <a:lnTo>
                      <a:pt x="773499" y="125647"/>
                    </a:lnTo>
                    <a:lnTo>
                      <a:pt x="883431" y="125647"/>
                    </a:lnTo>
                    <a:lnTo>
                      <a:pt x="949464" y="45719"/>
                    </a:lnTo>
                    <a:close/>
                    <a:moveTo>
                      <a:pt x="679130" y="45719"/>
                    </a:moveTo>
                    <a:lnTo>
                      <a:pt x="613097" y="125647"/>
                    </a:lnTo>
                    <a:lnTo>
                      <a:pt x="723029" y="125647"/>
                    </a:lnTo>
                    <a:lnTo>
                      <a:pt x="789062" y="45719"/>
                    </a:lnTo>
                    <a:close/>
                    <a:moveTo>
                      <a:pt x="518728" y="45719"/>
                    </a:moveTo>
                    <a:lnTo>
                      <a:pt x="452695" y="125647"/>
                    </a:lnTo>
                    <a:lnTo>
                      <a:pt x="562627" y="125647"/>
                    </a:lnTo>
                    <a:lnTo>
                      <a:pt x="628660" y="45719"/>
                    </a:lnTo>
                    <a:close/>
                    <a:moveTo>
                      <a:pt x="358326" y="45719"/>
                    </a:moveTo>
                    <a:lnTo>
                      <a:pt x="292293" y="125647"/>
                    </a:lnTo>
                    <a:lnTo>
                      <a:pt x="402225" y="125647"/>
                    </a:lnTo>
                    <a:lnTo>
                      <a:pt x="468258" y="45719"/>
                    </a:lnTo>
                    <a:close/>
                    <a:moveTo>
                      <a:pt x="197924" y="45719"/>
                    </a:moveTo>
                    <a:lnTo>
                      <a:pt x="131891" y="125647"/>
                    </a:lnTo>
                    <a:lnTo>
                      <a:pt x="241823" y="125647"/>
                    </a:lnTo>
                    <a:lnTo>
                      <a:pt x="307856" y="45719"/>
                    </a:lnTo>
                    <a:close/>
                    <a:moveTo>
                      <a:pt x="83981" y="0"/>
                    </a:moveTo>
                    <a:lnTo>
                      <a:pt x="1883090" y="0"/>
                    </a:lnTo>
                    <a:cubicBezTo>
                      <a:pt x="1887298" y="0"/>
                      <a:pt x="1890710" y="3412"/>
                      <a:pt x="1890710" y="7620"/>
                    </a:cubicBezTo>
                    <a:lnTo>
                      <a:pt x="1890710" y="38099"/>
                    </a:lnTo>
                    <a:cubicBezTo>
                      <a:pt x="1890710" y="42307"/>
                      <a:pt x="1887298" y="45719"/>
                      <a:pt x="1883090" y="45719"/>
                    </a:cubicBezTo>
                    <a:lnTo>
                      <a:pt x="1801947" y="45719"/>
                    </a:lnTo>
                    <a:lnTo>
                      <a:pt x="1735914" y="125647"/>
                    </a:lnTo>
                    <a:lnTo>
                      <a:pt x="1806729" y="125647"/>
                    </a:lnTo>
                    <a:cubicBezTo>
                      <a:pt x="1810937" y="125647"/>
                      <a:pt x="1814349" y="129059"/>
                      <a:pt x="1814349" y="133267"/>
                    </a:cubicBezTo>
                    <a:lnTo>
                      <a:pt x="1814349" y="163746"/>
                    </a:lnTo>
                    <a:cubicBezTo>
                      <a:pt x="1814349" y="167954"/>
                      <a:pt x="1810937" y="171366"/>
                      <a:pt x="1806729" y="171366"/>
                    </a:cubicBezTo>
                    <a:lnTo>
                      <a:pt x="7620" y="171366"/>
                    </a:lnTo>
                    <a:cubicBezTo>
                      <a:pt x="3412" y="171366"/>
                      <a:pt x="0" y="167954"/>
                      <a:pt x="0" y="163746"/>
                    </a:cubicBezTo>
                    <a:lnTo>
                      <a:pt x="0" y="133267"/>
                    </a:lnTo>
                    <a:cubicBezTo>
                      <a:pt x="0" y="129059"/>
                      <a:pt x="3412" y="125647"/>
                      <a:pt x="7620" y="125647"/>
                    </a:cubicBezTo>
                    <a:lnTo>
                      <a:pt x="81421" y="125647"/>
                    </a:lnTo>
                    <a:lnTo>
                      <a:pt x="147454" y="45719"/>
                    </a:lnTo>
                    <a:lnTo>
                      <a:pt x="83981" y="45719"/>
                    </a:lnTo>
                    <a:cubicBezTo>
                      <a:pt x="79773" y="45719"/>
                      <a:pt x="76361" y="42307"/>
                      <a:pt x="76361" y="38099"/>
                    </a:cubicBezTo>
                    <a:lnTo>
                      <a:pt x="76361" y="7620"/>
                    </a:lnTo>
                    <a:cubicBezTo>
                      <a:pt x="76361" y="3412"/>
                      <a:pt x="79773" y="0"/>
                      <a:pt x="8398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62DBDE29-9C06-4AE1-B1F5-46EFA732BDDA}"/>
                  </a:ext>
                </a:extLst>
              </p:cNvPr>
              <p:cNvSpPr/>
              <p:nvPr/>
            </p:nvSpPr>
            <p:spPr bwMode="auto">
              <a:xfrm>
                <a:off x="4178486" y="1337597"/>
                <a:ext cx="558382" cy="784859"/>
              </a:xfrm>
              <a:custGeom>
                <a:avLst/>
                <a:gdLst>
                  <a:gd name="connsiteX0" fmla="*/ 180664 w 480277"/>
                  <a:gd name="connsiteY0" fmla="*/ 41085 h 675075"/>
                  <a:gd name="connsiteX1" fmla="*/ 117294 w 480277"/>
                  <a:gd name="connsiteY1" fmla="*/ 280202 h 675075"/>
                  <a:gd name="connsiteX2" fmla="*/ 437697 w 480277"/>
                  <a:gd name="connsiteY2" fmla="*/ 280202 h 675075"/>
                  <a:gd name="connsiteX3" fmla="*/ 437697 w 480277"/>
                  <a:gd name="connsiteY3" fmla="*/ 41085 h 675075"/>
                  <a:gd name="connsiteX4" fmla="*/ 139053 w 480277"/>
                  <a:gd name="connsiteY4" fmla="*/ 0 h 675075"/>
                  <a:gd name="connsiteX5" fmla="*/ 480277 w 480277"/>
                  <a:gd name="connsiteY5" fmla="*/ 0 h 675075"/>
                  <a:gd name="connsiteX6" fmla="*/ 480277 w 480277"/>
                  <a:gd name="connsiteY6" fmla="*/ 675075 h 675075"/>
                  <a:gd name="connsiteX7" fmla="*/ 417160 w 480277"/>
                  <a:gd name="connsiteY7" fmla="*/ 675075 h 675075"/>
                  <a:gd name="connsiteX8" fmla="*/ 250737 w 480277"/>
                  <a:gd name="connsiteY8" fmla="*/ 508652 h 675075"/>
                  <a:gd name="connsiteX9" fmla="*/ 84314 w 480277"/>
                  <a:gd name="connsiteY9" fmla="*/ 675075 h 675075"/>
                  <a:gd name="connsiteX10" fmla="*/ 0 w 480277"/>
                  <a:gd name="connsiteY10" fmla="*/ 675075 h 675075"/>
                  <a:gd name="connsiteX11" fmla="*/ 0 w 480277"/>
                  <a:gd name="connsiteY11" fmla="*/ 518953 h 675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0277" h="675075">
                    <a:moveTo>
                      <a:pt x="180664" y="41085"/>
                    </a:moveTo>
                    <a:lnTo>
                      <a:pt x="117294" y="280202"/>
                    </a:lnTo>
                    <a:lnTo>
                      <a:pt x="437697" y="280202"/>
                    </a:lnTo>
                    <a:lnTo>
                      <a:pt x="437697" y="41085"/>
                    </a:lnTo>
                    <a:close/>
                    <a:moveTo>
                      <a:pt x="139053" y="0"/>
                    </a:moveTo>
                    <a:lnTo>
                      <a:pt x="480277" y="0"/>
                    </a:lnTo>
                    <a:lnTo>
                      <a:pt x="480277" y="675075"/>
                    </a:lnTo>
                    <a:lnTo>
                      <a:pt x="417160" y="675075"/>
                    </a:lnTo>
                    <a:cubicBezTo>
                      <a:pt x="417160" y="583162"/>
                      <a:pt x="342650" y="508652"/>
                      <a:pt x="250737" y="508652"/>
                    </a:cubicBezTo>
                    <a:cubicBezTo>
                      <a:pt x="158824" y="508652"/>
                      <a:pt x="84314" y="583162"/>
                      <a:pt x="84314" y="675075"/>
                    </a:cubicBezTo>
                    <a:lnTo>
                      <a:pt x="0" y="675075"/>
                    </a:lnTo>
                    <a:lnTo>
                      <a:pt x="0" y="51895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91D7ABCB-DCA2-4E2A-9806-6C5F74D31B0D}"/>
                  </a:ext>
                </a:extLst>
              </p:cNvPr>
              <p:cNvSpPr/>
              <p:nvPr/>
            </p:nvSpPr>
            <p:spPr bwMode="auto">
              <a:xfrm>
                <a:off x="4312771" y="1965228"/>
                <a:ext cx="314456" cy="314456"/>
              </a:xfrm>
              <a:custGeom>
                <a:avLst/>
                <a:gdLst>
                  <a:gd name="connsiteX0" fmla="*/ 157228 w 314456"/>
                  <a:gd name="connsiteY0" fmla="*/ 81457 h 314456"/>
                  <a:gd name="connsiteX1" fmla="*/ 81457 w 314456"/>
                  <a:gd name="connsiteY1" fmla="*/ 157228 h 314456"/>
                  <a:gd name="connsiteX2" fmla="*/ 157228 w 314456"/>
                  <a:gd name="connsiteY2" fmla="*/ 232999 h 314456"/>
                  <a:gd name="connsiteX3" fmla="*/ 232999 w 314456"/>
                  <a:gd name="connsiteY3" fmla="*/ 157228 h 314456"/>
                  <a:gd name="connsiteX4" fmla="*/ 157228 w 314456"/>
                  <a:gd name="connsiteY4" fmla="*/ 81457 h 314456"/>
                  <a:gd name="connsiteX5" fmla="*/ 157228 w 314456"/>
                  <a:gd name="connsiteY5" fmla="*/ 0 h 314456"/>
                  <a:gd name="connsiteX6" fmla="*/ 314456 w 314456"/>
                  <a:gd name="connsiteY6" fmla="*/ 157228 h 314456"/>
                  <a:gd name="connsiteX7" fmla="*/ 157228 w 314456"/>
                  <a:gd name="connsiteY7" fmla="*/ 314456 h 314456"/>
                  <a:gd name="connsiteX8" fmla="*/ 0 w 314456"/>
                  <a:gd name="connsiteY8" fmla="*/ 157228 h 314456"/>
                  <a:gd name="connsiteX9" fmla="*/ 157228 w 314456"/>
                  <a:gd name="connsiteY9" fmla="*/ 0 h 31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4456" h="314456">
                    <a:moveTo>
                      <a:pt x="157228" y="81457"/>
                    </a:moveTo>
                    <a:cubicBezTo>
                      <a:pt x="115381" y="81457"/>
                      <a:pt x="81457" y="115381"/>
                      <a:pt x="81457" y="157228"/>
                    </a:cubicBezTo>
                    <a:cubicBezTo>
                      <a:pt x="81457" y="199075"/>
                      <a:pt x="115381" y="232999"/>
                      <a:pt x="157228" y="232999"/>
                    </a:cubicBezTo>
                    <a:cubicBezTo>
                      <a:pt x="199075" y="232999"/>
                      <a:pt x="232999" y="199075"/>
                      <a:pt x="232999" y="157228"/>
                    </a:cubicBezTo>
                    <a:cubicBezTo>
                      <a:pt x="232999" y="115381"/>
                      <a:pt x="199075" y="81457"/>
                      <a:pt x="157228" y="81457"/>
                    </a:cubicBezTo>
                    <a:close/>
                    <a:moveTo>
                      <a:pt x="157228" y="0"/>
                    </a:moveTo>
                    <a:cubicBezTo>
                      <a:pt x="244063" y="0"/>
                      <a:pt x="314456" y="70393"/>
                      <a:pt x="314456" y="157228"/>
                    </a:cubicBezTo>
                    <a:cubicBezTo>
                      <a:pt x="314456" y="244063"/>
                      <a:pt x="244063" y="314456"/>
                      <a:pt x="157228" y="314456"/>
                    </a:cubicBezTo>
                    <a:cubicBezTo>
                      <a:pt x="70393" y="314456"/>
                      <a:pt x="0" y="244063"/>
                      <a:pt x="0" y="157228"/>
                    </a:cubicBezTo>
                    <a:cubicBezTo>
                      <a:pt x="0" y="70393"/>
                      <a:pt x="70393" y="0"/>
                      <a:pt x="15722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CC321A3A-84A3-4BCA-BDDD-A7421CC67D89}"/>
                  </a:ext>
                </a:extLst>
              </p:cNvPr>
              <p:cNvSpPr/>
              <p:nvPr/>
            </p:nvSpPr>
            <p:spPr bwMode="auto">
              <a:xfrm>
                <a:off x="5337514" y="1965228"/>
                <a:ext cx="314456" cy="314456"/>
              </a:xfrm>
              <a:custGeom>
                <a:avLst/>
                <a:gdLst>
                  <a:gd name="connsiteX0" fmla="*/ 157228 w 314456"/>
                  <a:gd name="connsiteY0" fmla="*/ 81457 h 314456"/>
                  <a:gd name="connsiteX1" fmla="*/ 81457 w 314456"/>
                  <a:gd name="connsiteY1" fmla="*/ 157228 h 314456"/>
                  <a:gd name="connsiteX2" fmla="*/ 157228 w 314456"/>
                  <a:gd name="connsiteY2" fmla="*/ 232999 h 314456"/>
                  <a:gd name="connsiteX3" fmla="*/ 232999 w 314456"/>
                  <a:gd name="connsiteY3" fmla="*/ 157228 h 314456"/>
                  <a:gd name="connsiteX4" fmla="*/ 157228 w 314456"/>
                  <a:gd name="connsiteY4" fmla="*/ 81457 h 314456"/>
                  <a:gd name="connsiteX5" fmla="*/ 157228 w 314456"/>
                  <a:gd name="connsiteY5" fmla="*/ 0 h 314456"/>
                  <a:gd name="connsiteX6" fmla="*/ 314456 w 314456"/>
                  <a:gd name="connsiteY6" fmla="*/ 157228 h 314456"/>
                  <a:gd name="connsiteX7" fmla="*/ 157228 w 314456"/>
                  <a:gd name="connsiteY7" fmla="*/ 314456 h 314456"/>
                  <a:gd name="connsiteX8" fmla="*/ 0 w 314456"/>
                  <a:gd name="connsiteY8" fmla="*/ 157228 h 314456"/>
                  <a:gd name="connsiteX9" fmla="*/ 157228 w 314456"/>
                  <a:gd name="connsiteY9" fmla="*/ 0 h 31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4456" h="314456">
                    <a:moveTo>
                      <a:pt x="157228" y="81457"/>
                    </a:moveTo>
                    <a:cubicBezTo>
                      <a:pt x="115381" y="81457"/>
                      <a:pt x="81457" y="115381"/>
                      <a:pt x="81457" y="157228"/>
                    </a:cubicBezTo>
                    <a:cubicBezTo>
                      <a:pt x="81457" y="199075"/>
                      <a:pt x="115381" y="232999"/>
                      <a:pt x="157228" y="232999"/>
                    </a:cubicBezTo>
                    <a:cubicBezTo>
                      <a:pt x="199075" y="232999"/>
                      <a:pt x="232999" y="199075"/>
                      <a:pt x="232999" y="157228"/>
                    </a:cubicBezTo>
                    <a:cubicBezTo>
                      <a:pt x="232999" y="115381"/>
                      <a:pt x="199075" y="81457"/>
                      <a:pt x="157228" y="81457"/>
                    </a:cubicBezTo>
                    <a:close/>
                    <a:moveTo>
                      <a:pt x="157228" y="0"/>
                    </a:moveTo>
                    <a:cubicBezTo>
                      <a:pt x="244063" y="0"/>
                      <a:pt x="314456" y="70393"/>
                      <a:pt x="314456" y="157228"/>
                    </a:cubicBezTo>
                    <a:cubicBezTo>
                      <a:pt x="314456" y="244063"/>
                      <a:pt x="244063" y="314456"/>
                      <a:pt x="157228" y="314456"/>
                    </a:cubicBezTo>
                    <a:cubicBezTo>
                      <a:pt x="70393" y="314456"/>
                      <a:pt x="0" y="244063"/>
                      <a:pt x="0" y="157228"/>
                    </a:cubicBezTo>
                    <a:cubicBezTo>
                      <a:pt x="0" y="70393"/>
                      <a:pt x="70393" y="0"/>
                      <a:pt x="15722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02442954-878F-4B5B-80FE-5A018EB89748}"/>
                  </a:ext>
                </a:extLst>
              </p:cNvPr>
              <p:cNvSpPr/>
              <p:nvPr/>
            </p:nvSpPr>
            <p:spPr bwMode="auto">
              <a:xfrm>
                <a:off x="4766280" y="1337597"/>
                <a:ext cx="983164" cy="784859"/>
              </a:xfrm>
              <a:custGeom>
                <a:avLst/>
                <a:gdLst>
                  <a:gd name="connsiteX0" fmla="*/ 0 w 845641"/>
                  <a:gd name="connsiteY0" fmla="*/ 0 h 675075"/>
                  <a:gd name="connsiteX1" fmla="*/ 78304 w 845641"/>
                  <a:gd name="connsiteY1" fmla="*/ 0 h 675075"/>
                  <a:gd name="connsiteX2" fmla="*/ 78304 w 845641"/>
                  <a:gd name="connsiteY2" fmla="*/ 450050 h 675075"/>
                  <a:gd name="connsiteX3" fmla="*/ 845641 w 845641"/>
                  <a:gd name="connsiteY3" fmla="*/ 450050 h 675075"/>
                  <a:gd name="connsiteX4" fmla="*/ 845641 w 845641"/>
                  <a:gd name="connsiteY4" fmla="*/ 675075 h 675075"/>
                  <a:gd name="connsiteX5" fmla="*/ 792990 w 845641"/>
                  <a:gd name="connsiteY5" fmla="*/ 675075 h 675075"/>
                  <a:gd name="connsiteX6" fmla="*/ 626567 w 845641"/>
                  <a:gd name="connsiteY6" fmla="*/ 508652 h 675075"/>
                  <a:gd name="connsiteX7" fmla="*/ 460144 w 845641"/>
                  <a:gd name="connsiteY7" fmla="*/ 675075 h 675075"/>
                  <a:gd name="connsiteX8" fmla="*/ 0 w 845641"/>
                  <a:gd name="connsiteY8" fmla="*/ 675075 h 675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5641" h="675075">
                    <a:moveTo>
                      <a:pt x="0" y="0"/>
                    </a:moveTo>
                    <a:lnTo>
                      <a:pt x="78304" y="0"/>
                    </a:lnTo>
                    <a:lnTo>
                      <a:pt x="78304" y="450050"/>
                    </a:lnTo>
                    <a:lnTo>
                      <a:pt x="845641" y="450050"/>
                    </a:lnTo>
                    <a:lnTo>
                      <a:pt x="845641" y="675075"/>
                    </a:lnTo>
                    <a:lnTo>
                      <a:pt x="792990" y="675075"/>
                    </a:lnTo>
                    <a:cubicBezTo>
                      <a:pt x="792990" y="583162"/>
                      <a:pt x="718480" y="508652"/>
                      <a:pt x="626567" y="508652"/>
                    </a:cubicBezTo>
                    <a:cubicBezTo>
                      <a:pt x="534654" y="508652"/>
                      <a:pt x="460144" y="583162"/>
                      <a:pt x="460144" y="675075"/>
                    </a:cubicBezTo>
                    <a:lnTo>
                      <a:pt x="0" y="67507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A0627A40-F5D8-4AAA-8918-F3625D555548}"/>
              </a:ext>
            </a:extLst>
          </p:cNvPr>
          <p:cNvGrpSpPr/>
          <p:nvPr/>
        </p:nvGrpSpPr>
        <p:grpSpPr>
          <a:xfrm>
            <a:off x="7913502" y="2779086"/>
            <a:ext cx="1584382" cy="1584382"/>
            <a:chOff x="7913502" y="2779086"/>
            <a:chExt cx="1584382" cy="1584382"/>
          </a:xfrm>
        </p:grpSpPr>
        <p:sp>
          <p:nvSpPr>
            <p:cNvPr id="129" name="四角形: 角を丸くする 128">
              <a:extLst>
                <a:ext uri="{FF2B5EF4-FFF2-40B4-BE49-F238E27FC236}">
                  <a16:creationId xmlns:a16="http://schemas.microsoft.com/office/drawing/2014/main" id="{43DA5935-B27B-4D37-945B-9CF4E4D9BBEF}"/>
                </a:ext>
              </a:extLst>
            </p:cNvPr>
            <p:cNvSpPr/>
            <p:nvPr/>
          </p:nvSpPr>
          <p:spPr bwMode="auto">
            <a:xfrm>
              <a:off x="7913502" y="2779086"/>
              <a:ext cx="1584382" cy="1584382"/>
            </a:xfrm>
            <a:prstGeom prst="roundRect">
              <a:avLst>
                <a:gd name="adj" fmla="val 827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D5676997-EE95-4470-ACD2-5A115CF29220}"/>
                </a:ext>
              </a:extLst>
            </p:cNvPr>
            <p:cNvGrpSpPr/>
            <p:nvPr/>
          </p:nvGrpSpPr>
          <p:grpSpPr>
            <a:xfrm>
              <a:off x="7971927" y="3387693"/>
              <a:ext cx="1474400" cy="516393"/>
              <a:chOff x="7914479" y="3350004"/>
              <a:chExt cx="1863661" cy="652729"/>
            </a:xfrm>
            <a:solidFill>
              <a:schemeClr val="bg1"/>
            </a:solidFill>
          </p:grpSpPr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2112E9CA-A42C-4ACB-AADF-E37BA462B7C4}"/>
                  </a:ext>
                </a:extLst>
              </p:cNvPr>
              <p:cNvSpPr/>
              <p:nvPr/>
            </p:nvSpPr>
            <p:spPr>
              <a:xfrm>
                <a:off x="7914479" y="3350004"/>
                <a:ext cx="1554370" cy="540160"/>
              </a:xfrm>
              <a:custGeom>
                <a:avLst/>
                <a:gdLst>
                  <a:gd name="connsiteX0" fmla="*/ 1447558 w 1554370"/>
                  <a:gd name="connsiteY0" fmla="*/ 452058 h 540160"/>
                  <a:gd name="connsiteX1" fmla="*/ 1554370 w 1554370"/>
                  <a:gd name="connsiteY1" fmla="*/ 452058 h 540160"/>
                  <a:gd name="connsiteX2" fmla="*/ 1554370 w 1554370"/>
                  <a:gd name="connsiteY2" fmla="*/ 540160 h 540160"/>
                  <a:gd name="connsiteX3" fmla="*/ 1470230 w 1554370"/>
                  <a:gd name="connsiteY3" fmla="*/ 540160 h 540160"/>
                  <a:gd name="connsiteX4" fmla="*/ 1472561 w 1554370"/>
                  <a:gd name="connsiteY4" fmla="*/ 528612 h 540160"/>
                  <a:gd name="connsiteX5" fmla="*/ 1461187 w 1554370"/>
                  <a:gd name="connsiteY5" fmla="*/ 472273 h 540160"/>
                  <a:gd name="connsiteX6" fmla="*/ 182876 w 1554370"/>
                  <a:gd name="connsiteY6" fmla="*/ 32306 h 540160"/>
                  <a:gd name="connsiteX7" fmla="*/ 53898 w 1554370"/>
                  <a:gd name="connsiteY7" fmla="*/ 244061 h 540160"/>
                  <a:gd name="connsiteX8" fmla="*/ 53898 w 1554370"/>
                  <a:gd name="connsiteY8" fmla="*/ 282150 h 540160"/>
                  <a:gd name="connsiteX9" fmla="*/ 323905 w 1554370"/>
                  <a:gd name="connsiteY9" fmla="*/ 282150 h 540160"/>
                  <a:gd name="connsiteX10" fmla="*/ 323905 w 1554370"/>
                  <a:gd name="connsiteY10" fmla="*/ 32306 h 540160"/>
                  <a:gd name="connsiteX11" fmla="*/ 149207 w 1554370"/>
                  <a:gd name="connsiteY11" fmla="*/ 0 h 540160"/>
                  <a:gd name="connsiteX12" fmla="*/ 459389 w 1554370"/>
                  <a:gd name="connsiteY12" fmla="*/ 0 h 540160"/>
                  <a:gd name="connsiteX13" fmla="*/ 459389 w 1554370"/>
                  <a:gd name="connsiteY13" fmla="*/ 452058 h 540160"/>
                  <a:gd name="connsiteX14" fmla="*/ 1208087 w 1554370"/>
                  <a:gd name="connsiteY14" fmla="*/ 452058 h 540160"/>
                  <a:gd name="connsiteX15" fmla="*/ 1194458 w 1554370"/>
                  <a:gd name="connsiteY15" fmla="*/ 472273 h 540160"/>
                  <a:gd name="connsiteX16" fmla="*/ 1183084 w 1554370"/>
                  <a:gd name="connsiteY16" fmla="*/ 528612 h 540160"/>
                  <a:gd name="connsiteX17" fmla="*/ 1185415 w 1554370"/>
                  <a:gd name="connsiteY17" fmla="*/ 540160 h 540160"/>
                  <a:gd name="connsiteX18" fmla="*/ 459389 w 1554370"/>
                  <a:gd name="connsiteY18" fmla="*/ 540160 h 540160"/>
                  <a:gd name="connsiteX19" fmla="*/ 394128 w 1554370"/>
                  <a:gd name="connsiteY19" fmla="*/ 540160 h 540160"/>
                  <a:gd name="connsiteX20" fmla="*/ 396459 w 1554370"/>
                  <a:gd name="connsiteY20" fmla="*/ 528612 h 540160"/>
                  <a:gd name="connsiteX21" fmla="*/ 251721 w 1554370"/>
                  <a:gd name="connsiteY21" fmla="*/ 383873 h 540160"/>
                  <a:gd name="connsiteX22" fmla="*/ 106982 w 1554370"/>
                  <a:gd name="connsiteY22" fmla="*/ 528612 h 540160"/>
                  <a:gd name="connsiteX23" fmla="*/ 109313 w 1554370"/>
                  <a:gd name="connsiteY23" fmla="*/ 540160 h 540160"/>
                  <a:gd name="connsiteX24" fmla="*/ 0 w 1554370"/>
                  <a:gd name="connsiteY24" fmla="*/ 540160 h 540160"/>
                  <a:gd name="connsiteX25" fmla="*/ 0 w 1554370"/>
                  <a:gd name="connsiteY25" fmla="*/ 258434 h 54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554370" h="540160">
                    <a:moveTo>
                      <a:pt x="1447558" y="452058"/>
                    </a:moveTo>
                    <a:lnTo>
                      <a:pt x="1554370" y="452058"/>
                    </a:lnTo>
                    <a:lnTo>
                      <a:pt x="1554370" y="540160"/>
                    </a:lnTo>
                    <a:lnTo>
                      <a:pt x="1470230" y="540160"/>
                    </a:lnTo>
                    <a:lnTo>
                      <a:pt x="1472561" y="528612"/>
                    </a:lnTo>
                    <a:cubicBezTo>
                      <a:pt x="1472561" y="508627"/>
                      <a:pt x="1468511" y="489589"/>
                      <a:pt x="1461187" y="472273"/>
                    </a:cubicBezTo>
                    <a:close/>
                    <a:moveTo>
                      <a:pt x="182876" y="32306"/>
                    </a:moveTo>
                    <a:lnTo>
                      <a:pt x="53898" y="244061"/>
                    </a:lnTo>
                    <a:lnTo>
                      <a:pt x="53898" y="282150"/>
                    </a:lnTo>
                    <a:lnTo>
                      <a:pt x="323905" y="282150"/>
                    </a:lnTo>
                    <a:lnTo>
                      <a:pt x="323905" y="32306"/>
                    </a:lnTo>
                    <a:close/>
                    <a:moveTo>
                      <a:pt x="149207" y="0"/>
                    </a:moveTo>
                    <a:lnTo>
                      <a:pt x="459389" y="0"/>
                    </a:lnTo>
                    <a:lnTo>
                      <a:pt x="459389" y="452058"/>
                    </a:lnTo>
                    <a:lnTo>
                      <a:pt x="1208087" y="452058"/>
                    </a:lnTo>
                    <a:lnTo>
                      <a:pt x="1194458" y="472273"/>
                    </a:lnTo>
                    <a:cubicBezTo>
                      <a:pt x="1187134" y="489589"/>
                      <a:pt x="1183084" y="508627"/>
                      <a:pt x="1183084" y="528612"/>
                    </a:cubicBezTo>
                    <a:lnTo>
                      <a:pt x="1185415" y="540160"/>
                    </a:lnTo>
                    <a:lnTo>
                      <a:pt x="459389" y="540160"/>
                    </a:lnTo>
                    <a:lnTo>
                      <a:pt x="394128" y="540160"/>
                    </a:lnTo>
                    <a:lnTo>
                      <a:pt x="396459" y="528612"/>
                    </a:lnTo>
                    <a:cubicBezTo>
                      <a:pt x="396459" y="448674"/>
                      <a:pt x="331658" y="383873"/>
                      <a:pt x="251721" y="383873"/>
                    </a:cubicBezTo>
                    <a:cubicBezTo>
                      <a:pt x="171783" y="383873"/>
                      <a:pt x="106982" y="448674"/>
                      <a:pt x="106982" y="528612"/>
                    </a:cubicBezTo>
                    <a:lnTo>
                      <a:pt x="109313" y="540160"/>
                    </a:lnTo>
                    <a:lnTo>
                      <a:pt x="0" y="540160"/>
                    </a:lnTo>
                    <a:lnTo>
                      <a:pt x="0" y="2584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B0AF2A38-86CE-438C-AADC-9E45AEB84BF6}"/>
                  </a:ext>
                </a:extLst>
              </p:cNvPr>
              <p:cNvSpPr/>
              <p:nvPr/>
            </p:nvSpPr>
            <p:spPr>
              <a:xfrm>
                <a:off x="9120552" y="3759235"/>
                <a:ext cx="243498" cy="243498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16205965-792A-480B-993D-DFABF090C009}"/>
                  </a:ext>
                </a:extLst>
              </p:cNvPr>
              <p:cNvSpPr/>
              <p:nvPr/>
            </p:nvSpPr>
            <p:spPr>
              <a:xfrm>
                <a:off x="8044450" y="3759235"/>
                <a:ext cx="243498" cy="243498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四角形: 角を丸くする 174">
                <a:extLst>
                  <a:ext uri="{FF2B5EF4-FFF2-40B4-BE49-F238E27FC236}">
                    <a16:creationId xmlns:a16="http://schemas.microsoft.com/office/drawing/2014/main" id="{5E429604-AAC1-47A4-9DDE-8130FD0D78D3}"/>
                  </a:ext>
                </a:extLst>
              </p:cNvPr>
              <p:cNvSpPr/>
              <p:nvPr/>
            </p:nvSpPr>
            <p:spPr bwMode="auto">
              <a:xfrm>
                <a:off x="8472440" y="3577957"/>
                <a:ext cx="1264311" cy="68601"/>
              </a:xfrm>
              <a:prstGeom prst="roundRect">
                <a:avLst>
                  <a:gd name="adj" fmla="val 8422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四角形: 角を丸くする 175">
                <a:extLst>
                  <a:ext uri="{FF2B5EF4-FFF2-40B4-BE49-F238E27FC236}">
                    <a16:creationId xmlns:a16="http://schemas.microsoft.com/office/drawing/2014/main" id="{1040386E-9BB0-4BC8-B9C7-80FFEF1B0EFB}"/>
                  </a:ext>
                </a:extLst>
              </p:cNvPr>
              <p:cNvSpPr/>
              <p:nvPr/>
            </p:nvSpPr>
            <p:spPr bwMode="auto">
              <a:xfrm>
                <a:off x="8472440" y="3659543"/>
                <a:ext cx="1264311" cy="68601"/>
              </a:xfrm>
              <a:prstGeom prst="roundRect">
                <a:avLst>
                  <a:gd name="adj" fmla="val 8422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四角形: 角を丸くする 176">
                <a:extLst>
                  <a:ext uri="{FF2B5EF4-FFF2-40B4-BE49-F238E27FC236}">
                    <a16:creationId xmlns:a16="http://schemas.microsoft.com/office/drawing/2014/main" id="{6722ED9A-A7E9-4CF7-937B-C2DEBC1B7AF7}"/>
                  </a:ext>
                </a:extLst>
              </p:cNvPr>
              <p:cNvSpPr/>
              <p:nvPr/>
            </p:nvSpPr>
            <p:spPr bwMode="auto">
              <a:xfrm>
                <a:off x="8472440" y="3491790"/>
                <a:ext cx="1264311" cy="68601"/>
              </a:xfrm>
              <a:prstGeom prst="roundRect">
                <a:avLst>
                  <a:gd name="adj" fmla="val 8422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6A7FBA49-47EA-4DB2-A662-8890EC2AC977}"/>
                  </a:ext>
                </a:extLst>
              </p:cNvPr>
              <p:cNvSpPr/>
              <p:nvPr/>
            </p:nvSpPr>
            <p:spPr>
              <a:xfrm>
                <a:off x="8407744" y="3354000"/>
                <a:ext cx="1088688" cy="425101"/>
              </a:xfrm>
              <a:custGeom>
                <a:avLst/>
                <a:gdLst>
                  <a:gd name="connsiteX0" fmla="*/ 0 w 1088688"/>
                  <a:gd name="connsiteY0" fmla="*/ 0 h 425101"/>
                  <a:gd name="connsiteX1" fmla="*/ 45591 w 1088688"/>
                  <a:gd name="connsiteY1" fmla="*/ 0 h 425101"/>
                  <a:gd name="connsiteX2" fmla="*/ 45591 w 1088688"/>
                  <a:gd name="connsiteY2" fmla="*/ 222250 h 425101"/>
                  <a:gd name="connsiteX3" fmla="*/ 1088688 w 1088688"/>
                  <a:gd name="connsiteY3" fmla="*/ 222250 h 425101"/>
                  <a:gd name="connsiteX4" fmla="*/ 1088688 w 1088688"/>
                  <a:gd name="connsiteY4" fmla="*/ 425101 h 425101"/>
                  <a:gd name="connsiteX5" fmla="*/ 933834 w 1088688"/>
                  <a:gd name="connsiteY5" fmla="*/ 425101 h 425101"/>
                  <a:gd name="connsiteX6" fmla="*/ 933290 w 1088688"/>
                  <a:gd name="connsiteY6" fmla="*/ 424293 h 425101"/>
                  <a:gd name="connsiteX7" fmla="*/ 835111 w 1088688"/>
                  <a:gd name="connsiteY7" fmla="*/ 383626 h 425101"/>
                  <a:gd name="connsiteX8" fmla="*/ 736931 w 1088688"/>
                  <a:gd name="connsiteY8" fmla="*/ 424293 h 425101"/>
                  <a:gd name="connsiteX9" fmla="*/ 736387 w 1088688"/>
                  <a:gd name="connsiteY9" fmla="*/ 425101 h 425101"/>
                  <a:gd name="connsiteX10" fmla="*/ 0 w 1088688"/>
                  <a:gd name="connsiteY10" fmla="*/ 425101 h 425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8688" h="425101">
                    <a:moveTo>
                      <a:pt x="0" y="0"/>
                    </a:moveTo>
                    <a:lnTo>
                      <a:pt x="45591" y="0"/>
                    </a:lnTo>
                    <a:lnTo>
                      <a:pt x="45591" y="222250"/>
                    </a:lnTo>
                    <a:lnTo>
                      <a:pt x="1088688" y="222250"/>
                    </a:lnTo>
                    <a:lnTo>
                      <a:pt x="1088688" y="425101"/>
                    </a:lnTo>
                    <a:lnTo>
                      <a:pt x="933834" y="425101"/>
                    </a:lnTo>
                    <a:lnTo>
                      <a:pt x="933290" y="424293"/>
                    </a:lnTo>
                    <a:cubicBezTo>
                      <a:pt x="908164" y="399168"/>
                      <a:pt x="873452" y="383626"/>
                      <a:pt x="835111" y="383626"/>
                    </a:cubicBezTo>
                    <a:cubicBezTo>
                      <a:pt x="796769" y="383626"/>
                      <a:pt x="762058" y="399168"/>
                      <a:pt x="736931" y="424293"/>
                    </a:cubicBezTo>
                    <a:lnTo>
                      <a:pt x="736387" y="425101"/>
                    </a:lnTo>
                    <a:lnTo>
                      <a:pt x="0" y="42510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四角形: 角を丸くする 178">
                <a:extLst>
                  <a:ext uri="{FF2B5EF4-FFF2-40B4-BE49-F238E27FC236}">
                    <a16:creationId xmlns:a16="http://schemas.microsoft.com/office/drawing/2014/main" id="{DFD6F036-FD59-410D-B300-94AE24C9C62E}"/>
                  </a:ext>
                </a:extLst>
              </p:cNvPr>
              <p:cNvSpPr/>
              <p:nvPr/>
            </p:nvSpPr>
            <p:spPr bwMode="auto">
              <a:xfrm>
                <a:off x="8472440" y="3407930"/>
                <a:ext cx="1264311" cy="68601"/>
              </a:xfrm>
              <a:prstGeom prst="roundRect">
                <a:avLst>
                  <a:gd name="adj" fmla="val 8422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波線 179">
                <a:extLst>
                  <a:ext uri="{FF2B5EF4-FFF2-40B4-BE49-F238E27FC236}">
                    <a16:creationId xmlns:a16="http://schemas.microsoft.com/office/drawing/2014/main" id="{CC0FCB16-99F8-4B56-8D4A-854B839EC1C4}"/>
                  </a:ext>
                </a:extLst>
              </p:cNvPr>
              <p:cNvSpPr/>
              <p:nvPr/>
            </p:nvSpPr>
            <p:spPr bwMode="auto">
              <a:xfrm rot="1800000">
                <a:off x="9688130" y="3744180"/>
                <a:ext cx="90010" cy="128421"/>
              </a:xfrm>
              <a:prstGeom prst="wave">
                <a:avLst>
                  <a:gd name="adj1" fmla="val 6937"/>
                  <a:gd name="adj2" fmla="val 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7E40343E-BE4F-4814-9263-61705313D096}"/>
              </a:ext>
            </a:extLst>
          </p:cNvPr>
          <p:cNvGrpSpPr/>
          <p:nvPr/>
        </p:nvGrpSpPr>
        <p:grpSpPr>
          <a:xfrm>
            <a:off x="6050196" y="2779086"/>
            <a:ext cx="1584382" cy="1584382"/>
            <a:chOff x="6050196" y="2779086"/>
            <a:chExt cx="1584382" cy="1584382"/>
          </a:xfrm>
        </p:grpSpPr>
        <p:sp>
          <p:nvSpPr>
            <p:cNvPr id="128" name="四角形: 角を丸くする 127">
              <a:extLst>
                <a:ext uri="{FF2B5EF4-FFF2-40B4-BE49-F238E27FC236}">
                  <a16:creationId xmlns:a16="http://schemas.microsoft.com/office/drawing/2014/main" id="{701A859D-4DEC-4711-878A-9DD2C44B05D0}"/>
                </a:ext>
              </a:extLst>
            </p:cNvPr>
            <p:cNvSpPr/>
            <p:nvPr/>
          </p:nvSpPr>
          <p:spPr bwMode="auto">
            <a:xfrm>
              <a:off x="6050196" y="2779086"/>
              <a:ext cx="1584382" cy="1584382"/>
            </a:xfrm>
            <a:prstGeom prst="roundRect">
              <a:avLst>
                <a:gd name="adj" fmla="val 827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E61EF952-E687-4677-9B8D-A8D6DE2D92F6}"/>
                </a:ext>
              </a:extLst>
            </p:cNvPr>
            <p:cNvGrpSpPr/>
            <p:nvPr/>
          </p:nvGrpSpPr>
          <p:grpSpPr>
            <a:xfrm>
              <a:off x="6156468" y="3353995"/>
              <a:ext cx="1424228" cy="566540"/>
              <a:chOff x="6041229" y="3286619"/>
              <a:chExt cx="1800239" cy="716114"/>
            </a:xfrm>
            <a:solidFill>
              <a:schemeClr val="bg1"/>
            </a:solidFill>
          </p:grpSpPr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BEFC9A3E-2519-43C3-9A6F-48A0497DE3C2}"/>
                  </a:ext>
                </a:extLst>
              </p:cNvPr>
              <p:cNvSpPr/>
              <p:nvPr/>
            </p:nvSpPr>
            <p:spPr>
              <a:xfrm>
                <a:off x="6041229" y="3350004"/>
                <a:ext cx="1554370" cy="540160"/>
              </a:xfrm>
              <a:custGeom>
                <a:avLst/>
                <a:gdLst>
                  <a:gd name="connsiteX0" fmla="*/ 1447558 w 1554370"/>
                  <a:gd name="connsiteY0" fmla="*/ 452058 h 540160"/>
                  <a:gd name="connsiteX1" fmla="*/ 1554370 w 1554370"/>
                  <a:gd name="connsiteY1" fmla="*/ 452058 h 540160"/>
                  <a:gd name="connsiteX2" fmla="*/ 1554370 w 1554370"/>
                  <a:gd name="connsiteY2" fmla="*/ 540160 h 540160"/>
                  <a:gd name="connsiteX3" fmla="*/ 1470230 w 1554370"/>
                  <a:gd name="connsiteY3" fmla="*/ 540160 h 540160"/>
                  <a:gd name="connsiteX4" fmla="*/ 1472561 w 1554370"/>
                  <a:gd name="connsiteY4" fmla="*/ 528612 h 540160"/>
                  <a:gd name="connsiteX5" fmla="*/ 1461187 w 1554370"/>
                  <a:gd name="connsiteY5" fmla="*/ 472273 h 540160"/>
                  <a:gd name="connsiteX6" fmla="*/ 182876 w 1554370"/>
                  <a:gd name="connsiteY6" fmla="*/ 32306 h 540160"/>
                  <a:gd name="connsiteX7" fmla="*/ 53898 w 1554370"/>
                  <a:gd name="connsiteY7" fmla="*/ 244061 h 540160"/>
                  <a:gd name="connsiteX8" fmla="*/ 53898 w 1554370"/>
                  <a:gd name="connsiteY8" fmla="*/ 282150 h 540160"/>
                  <a:gd name="connsiteX9" fmla="*/ 323905 w 1554370"/>
                  <a:gd name="connsiteY9" fmla="*/ 282150 h 540160"/>
                  <a:gd name="connsiteX10" fmla="*/ 323905 w 1554370"/>
                  <a:gd name="connsiteY10" fmla="*/ 32306 h 540160"/>
                  <a:gd name="connsiteX11" fmla="*/ 149207 w 1554370"/>
                  <a:gd name="connsiteY11" fmla="*/ 0 h 540160"/>
                  <a:gd name="connsiteX12" fmla="*/ 459389 w 1554370"/>
                  <a:gd name="connsiteY12" fmla="*/ 0 h 540160"/>
                  <a:gd name="connsiteX13" fmla="*/ 459389 w 1554370"/>
                  <a:gd name="connsiteY13" fmla="*/ 452058 h 540160"/>
                  <a:gd name="connsiteX14" fmla="*/ 1208087 w 1554370"/>
                  <a:gd name="connsiteY14" fmla="*/ 452058 h 540160"/>
                  <a:gd name="connsiteX15" fmla="*/ 1194458 w 1554370"/>
                  <a:gd name="connsiteY15" fmla="*/ 472273 h 540160"/>
                  <a:gd name="connsiteX16" fmla="*/ 1183084 w 1554370"/>
                  <a:gd name="connsiteY16" fmla="*/ 528612 h 540160"/>
                  <a:gd name="connsiteX17" fmla="*/ 1185415 w 1554370"/>
                  <a:gd name="connsiteY17" fmla="*/ 540160 h 540160"/>
                  <a:gd name="connsiteX18" fmla="*/ 459389 w 1554370"/>
                  <a:gd name="connsiteY18" fmla="*/ 540160 h 540160"/>
                  <a:gd name="connsiteX19" fmla="*/ 394128 w 1554370"/>
                  <a:gd name="connsiteY19" fmla="*/ 540160 h 540160"/>
                  <a:gd name="connsiteX20" fmla="*/ 396459 w 1554370"/>
                  <a:gd name="connsiteY20" fmla="*/ 528612 h 540160"/>
                  <a:gd name="connsiteX21" fmla="*/ 251721 w 1554370"/>
                  <a:gd name="connsiteY21" fmla="*/ 383873 h 540160"/>
                  <a:gd name="connsiteX22" fmla="*/ 106982 w 1554370"/>
                  <a:gd name="connsiteY22" fmla="*/ 528612 h 540160"/>
                  <a:gd name="connsiteX23" fmla="*/ 109313 w 1554370"/>
                  <a:gd name="connsiteY23" fmla="*/ 540160 h 540160"/>
                  <a:gd name="connsiteX24" fmla="*/ 0 w 1554370"/>
                  <a:gd name="connsiteY24" fmla="*/ 540160 h 540160"/>
                  <a:gd name="connsiteX25" fmla="*/ 0 w 1554370"/>
                  <a:gd name="connsiteY25" fmla="*/ 258434 h 54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554370" h="540160">
                    <a:moveTo>
                      <a:pt x="1447558" y="452058"/>
                    </a:moveTo>
                    <a:lnTo>
                      <a:pt x="1554370" y="452058"/>
                    </a:lnTo>
                    <a:lnTo>
                      <a:pt x="1554370" y="540160"/>
                    </a:lnTo>
                    <a:lnTo>
                      <a:pt x="1470230" y="540160"/>
                    </a:lnTo>
                    <a:lnTo>
                      <a:pt x="1472561" y="528612"/>
                    </a:lnTo>
                    <a:cubicBezTo>
                      <a:pt x="1472561" y="508627"/>
                      <a:pt x="1468511" y="489589"/>
                      <a:pt x="1461187" y="472273"/>
                    </a:cubicBezTo>
                    <a:close/>
                    <a:moveTo>
                      <a:pt x="182876" y="32306"/>
                    </a:moveTo>
                    <a:lnTo>
                      <a:pt x="53898" y="244061"/>
                    </a:lnTo>
                    <a:lnTo>
                      <a:pt x="53898" y="282150"/>
                    </a:lnTo>
                    <a:lnTo>
                      <a:pt x="323905" y="282150"/>
                    </a:lnTo>
                    <a:lnTo>
                      <a:pt x="323905" y="32306"/>
                    </a:lnTo>
                    <a:close/>
                    <a:moveTo>
                      <a:pt x="149207" y="0"/>
                    </a:moveTo>
                    <a:lnTo>
                      <a:pt x="459389" y="0"/>
                    </a:lnTo>
                    <a:lnTo>
                      <a:pt x="459389" y="452058"/>
                    </a:lnTo>
                    <a:lnTo>
                      <a:pt x="1208087" y="452058"/>
                    </a:lnTo>
                    <a:lnTo>
                      <a:pt x="1194458" y="472273"/>
                    </a:lnTo>
                    <a:cubicBezTo>
                      <a:pt x="1187134" y="489589"/>
                      <a:pt x="1183084" y="508627"/>
                      <a:pt x="1183084" y="528612"/>
                    </a:cubicBezTo>
                    <a:lnTo>
                      <a:pt x="1185415" y="540160"/>
                    </a:lnTo>
                    <a:lnTo>
                      <a:pt x="459389" y="540160"/>
                    </a:lnTo>
                    <a:lnTo>
                      <a:pt x="394128" y="540160"/>
                    </a:lnTo>
                    <a:lnTo>
                      <a:pt x="396459" y="528612"/>
                    </a:lnTo>
                    <a:cubicBezTo>
                      <a:pt x="396459" y="448674"/>
                      <a:pt x="331658" y="383873"/>
                      <a:pt x="251721" y="383873"/>
                    </a:cubicBezTo>
                    <a:cubicBezTo>
                      <a:pt x="171783" y="383873"/>
                      <a:pt x="106982" y="448674"/>
                      <a:pt x="106982" y="528612"/>
                    </a:cubicBezTo>
                    <a:lnTo>
                      <a:pt x="109313" y="540160"/>
                    </a:lnTo>
                    <a:lnTo>
                      <a:pt x="0" y="540160"/>
                    </a:lnTo>
                    <a:lnTo>
                      <a:pt x="0" y="2584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00110364-FA0E-4E43-889B-BFBFA05FFC1D}"/>
                  </a:ext>
                </a:extLst>
              </p:cNvPr>
              <p:cNvSpPr/>
              <p:nvPr/>
            </p:nvSpPr>
            <p:spPr>
              <a:xfrm>
                <a:off x="7247302" y="3759235"/>
                <a:ext cx="243498" cy="243498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F08F4AD0-F2A5-4C96-8668-775003276139}"/>
                  </a:ext>
                </a:extLst>
              </p:cNvPr>
              <p:cNvSpPr/>
              <p:nvPr/>
            </p:nvSpPr>
            <p:spPr>
              <a:xfrm>
                <a:off x="6171200" y="3759235"/>
                <a:ext cx="243498" cy="243498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7D0FC8F7-08D3-4159-9ADD-4F7957DEF4C0}"/>
                  </a:ext>
                </a:extLst>
              </p:cNvPr>
              <p:cNvSpPr/>
              <p:nvPr/>
            </p:nvSpPr>
            <p:spPr bwMode="auto">
              <a:xfrm rot="744435">
                <a:off x="6126450" y="3286619"/>
                <a:ext cx="1715018" cy="141064"/>
              </a:xfrm>
              <a:custGeom>
                <a:avLst/>
                <a:gdLst>
                  <a:gd name="connsiteX0" fmla="*/ 1641542 w 1890710"/>
                  <a:gd name="connsiteY0" fmla="*/ 45719 h 171366"/>
                  <a:gd name="connsiteX1" fmla="*/ 1575509 w 1890710"/>
                  <a:gd name="connsiteY1" fmla="*/ 125647 h 171366"/>
                  <a:gd name="connsiteX2" fmla="*/ 1685444 w 1890710"/>
                  <a:gd name="connsiteY2" fmla="*/ 125647 h 171366"/>
                  <a:gd name="connsiteX3" fmla="*/ 1751477 w 1890710"/>
                  <a:gd name="connsiteY3" fmla="*/ 45719 h 171366"/>
                  <a:gd name="connsiteX4" fmla="*/ 1481140 w 1890710"/>
                  <a:gd name="connsiteY4" fmla="*/ 45719 h 171366"/>
                  <a:gd name="connsiteX5" fmla="*/ 1415107 w 1890710"/>
                  <a:gd name="connsiteY5" fmla="*/ 125647 h 171366"/>
                  <a:gd name="connsiteX6" fmla="*/ 1525039 w 1890710"/>
                  <a:gd name="connsiteY6" fmla="*/ 125647 h 171366"/>
                  <a:gd name="connsiteX7" fmla="*/ 1591072 w 1890710"/>
                  <a:gd name="connsiteY7" fmla="*/ 45719 h 171366"/>
                  <a:gd name="connsiteX8" fmla="*/ 1320738 w 1890710"/>
                  <a:gd name="connsiteY8" fmla="*/ 45719 h 171366"/>
                  <a:gd name="connsiteX9" fmla="*/ 1254705 w 1890710"/>
                  <a:gd name="connsiteY9" fmla="*/ 125647 h 171366"/>
                  <a:gd name="connsiteX10" fmla="*/ 1364637 w 1890710"/>
                  <a:gd name="connsiteY10" fmla="*/ 125647 h 171366"/>
                  <a:gd name="connsiteX11" fmla="*/ 1430670 w 1890710"/>
                  <a:gd name="connsiteY11" fmla="*/ 45719 h 171366"/>
                  <a:gd name="connsiteX12" fmla="*/ 1160336 w 1890710"/>
                  <a:gd name="connsiteY12" fmla="*/ 45719 h 171366"/>
                  <a:gd name="connsiteX13" fmla="*/ 1094303 w 1890710"/>
                  <a:gd name="connsiteY13" fmla="*/ 125647 h 171366"/>
                  <a:gd name="connsiteX14" fmla="*/ 1204235 w 1890710"/>
                  <a:gd name="connsiteY14" fmla="*/ 125647 h 171366"/>
                  <a:gd name="connsiteX15" fmla="*/ 1270268 w 1890710"/>
                  <a:gd name="connsiteY15" fmla="*/ 45719 h 171366"/>
                  <a:gd name="connsiteX16" fmla="*/ 999934 w 1890710"/>
                  <a:gd name="connsiteY16" fmla="*/ 45719 h 171366"/>
                  <a:gd name="connsiteX17" fmla="*/ 933901 w 1890710"/>
                  <a:gd name="connsiteY17" fmla="*/ 125647 h 171366"/>
                  <a:gd name="connsiteX18" fmla="*/ 1043833 w 1890710"/>
                  <a:gd name="connsiteY18" fmla="*/ 125647 h 171366"/>
                  <a:gd name="connsiteX19" fmla="*/ 1109866 w 1890710"/>
                  <a:gd name="connsiteY19" fmla="*/ 45719 h 171366"/>
                  <a:gd name="connsiteX20" fmla="*/ 839532 w 1890710"/>
                  <a:gd name="connsiteY20" fmla="*/ 45719 h 171366"/>
                  <a:gd name="connsiteX21" fmla="*/ 773499 w 1890710"/>
                  <a:gd name="connsiteY21" fmla="*/ 125647 h 171366"/>
                  <a:gd name="connsiteX22" fmla="*/ 883431 w 1890710"/>
                  <a:gd name="connsiteY22" fmla="*/ 125647 h 171366"/>
                  <a:gd name="connsiteX23" fmla="*/ 949464 w 1890710"/>
                  <a:gd name="connsiteY23" fmla="*/ 45719 h 171366"/>
                  <a:gd name="connsiteX24" fmla="*/ 679130 w 1890710"/>
                  <a:gd name="connsiteY24" fmla="*/ 45719 h 171366"/>
                  <a:gd name="connsiteX25" fmla="*/ 613097 w 1890710"/>
                  <a:gd name="connsiteY25" fmla="*/ 125647 h 171366"/>
                  <a:gd name="connsiteX26" fmla="*/ 723029 w 1890710"/>
                  <a:gd name="connsiteY26" fmla="*/ 125647 h 171366"/>
                  <a:gd name="connsiteX27" fmla="*/ 789062 w 1890710"/>
                  <a:gd name="connsiteY27" fmla="*/ 45719 h 171366"/>
                  <a:gd name="connsiteX28" fmla="*/ 518728 w 1890710"/>
                  <a:gd name="connsiteY28" fmla="*/ 45719 h 171366"/>
                  <a:gd name="connsiteX29" fmla="*/ 452695 w 1890710"/>
                  <a:gd name="connsiteY29" fmla="*/ 125647 h 171366"/>
                  <a:gd name="connsiteX30" fmla="*/ 562627 w 1890710"/>
                  <a:gd name="connsiteY30" fmla="*/ 125647 h 171366"/>
                  <a:gd name="connsiteX31" fmla="*/ 628660 w 1890710"/>
                  <a:gd name="connsiteY31" fmla="*/ 45719 h 171366"/>
                  <a:gd name="connsiteX32" fmla="*/ 358326 w 1890710"/>
                  <a:gd name="connsiteY32" fmla="*/ 45719 h 171366"/>
                  <a:gd name="connsiteX33" fmla="*/ 292293 w 1890710"/>
                  <a:gd name="connsiteY33" fmla="*/ 125647 h 171366"/>
                  <a:gd name="connsiteX34" fmla="*/ 402225 w 1890710"/>
                  <a:gd name="connsiteY34" fmla="*/ 125647 h 171366"/>
                  <a:gd name="connsiteX35" fmla="*/ 468258 w 1890710"/>
                  <a:gd name="connsiteY35" fmla="*/ 45719 h 171366"/>
                  <a:gd name="connsiteX36" fmla="*/ 197924 w 1890710"/>
                  <a:gd name="connsiteY36" fmla="*/ 45719 h 171366"/>
                  <a:gd name="connsiteX37" fmla="*/ 131891 w 1890710"/>
                  <a:gd name="connsiteY37" fmla="*/ 125647 h 171366"/>
                  <a:gd name="connsiteX38" fmla="*/ 241823 w 1890710"/>
                  <a:gd name="connsiteY38" fmla="*/ 125647 h 171366"/>
                  <a:gd name="connsiteX39" fmla="*/ 307856 w 1890710"/>
                  <a:gd name="connsiteY39" fmla="*/ 45719 h 171366"/>
                  <a:gd name="connsiteX40" fmla="*/ 83981 w 1890710"/>
                  <a:gd name="connsiteY40" fmla="*/ 0 h 171366"/>
                  <a:gd name="connsiteX41" fmla="*/ 1883090 w 1890710"/>
                  <a:gd name="connsiteY41" fmla="*/ 0 h 171366"/>
                  <a:gd name="connsiteX42" fmla="*/ 1890710 w 1890710"/>
                  <a:gd name="connsiteY42" fmla="*/ 7620 h 171366"/>
                  <a:gd name="connsiteX43" fmla="*/ 1890710 w 1890710"/>
                  <a:gd name="connsiteY43" fmla="*/ 38099 h 171366"/>
                  <a:gd name="connsiteX44" fmla="*/ 1883090 w 1890710"/>
                  <a:gd name="connsiteY44" fmla="*/ 45719 h 171366"/>
                  <a:gd name="connsiteX45" fmla="*/ 1801947 w 1890710"/>
                  <a:gd name="connsiteY45" fmla="*/ 45719 h 171366"/>
                  <a:gd name="connsiteX46" fmla="*/ 1735914 w 1890710"/>
                  <a:gd name="connsiteY46" fmla="*/ 125647 h 171366"/>
                  <a:gd name="connsiteX47" fmla="*/ 1806729 w 1890710"/>
                  <a:gd name="connsiteY47" fmla="*/ 125647 h 171366"/>
                  <a:gd name="connsiteX48" fmla="*/ 1814349 w 1890710"/>
                  <a:gd name="connsiteY48" fmla="*/ 133267 h 171366"/>
                  <a:gd name="connsiteX49" fmla="*/ 1814349 w 1890710"/>
                  <a:gd name="connsiteY49" fmla="*/ 163746 h 171366"/>
                  <a:gd name="connsiteX50" fmla="*/ 1806729 w 1890710"/>
                  <a:gd name="connsiteY50" fmla="*/ 171366 h 171366"/>
                  <a:gd name="connsiteX51" fmla="*/ 7620 w 1890710"/>
                  <a:gd name="connsiteY51" fmla="*/ 171366 h 171366"/>
                  <a:gd name="connsiteX52" fmla="*/ 0 w 1890710"/>
                  <a:gd name="connsiteY52" fmla="*/ 163746 h 171366"/>
                  <a:gd name="connsiteX53" fmla="*/ 0 w 1890710"/>
                  <a:gd name="connsiteY53" fmla="*/ 133267 h 171366"/>
                  <a:gd name="connsiteX54" fmla="*/ 7620 w 1890710"/>
                  <a:gd name="connsiteY54" fmla="*/ 125647 h 171366"/>
                  <a:gd name="connsiteX55" fmla="*/ 81421 w 1890710"/>
                  <a:gd name="connsiteY55" fmla="*/ 125647 h 171366"/>
                  <a:gd name="connsiteX56" fmla="*/ 147454 w 1890710"/>
                  <a:gd name="connsiteY56" fmla="*/ 45719 h 171366"/>
                  <a:gd name="connsiteX57" fmla="*/ 83981 w 1890710"/>
                  <a:gd name="connsiteY57" fmla="*/ 45719 h 171366"/>
                  <a:gd name="connsiteX58" fmla="*/ 76361 w 1890710"/>
                  <a:gd name="connsiteY58" fmla="*/ 38099 h 171366"/>
                  <a:gd name="connsiteX59" fmla="*/ 76361 w 1890710"/>
                  <a:gd name="connsiteY59" fmla="*/ 7620 h 171366"/>
                  <a:gd name="connsiteX60" fmla="*/ 83981 w 1890710"/>
                  <a:gd name="connsiteY60" fmla="*/ 0 h 171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1890710" h="171366">
                    <a:moveTo>
                      <a:pt x="1641542" y="45719"/>
                    </a:moveTo>
                    <a:lnTo>
                      <a:pt x="1575509" y="125647"/>
                    </a:lnTo>
                    <a:lnTo>
                      <a:pt x="1685444" y="125647"/>
                    </a:lnTo>
                    <a:lnTo>
                      <a:pt x="1751477" y="45719"/>
                    </a:lnTo>
                    <a:close/>
                    <a:moveTo>
                      <a:pt x="1481140" y="45719"/>
                    </a:moveTo>
                    <a:lnTo>
                      <a:pt x="1415107" y="125647"/>
                    </a:lnTo>
                    <a:lnTo>
                      <a:pt x="1525039" y="125647"/>
                    </a:lnTo>
                    <a:lnTo>
                      <a:pt x="1591072" y="45719"/>
                    </a:lnTo>
                    <a:close/>
                    <a:moveTo>
                      <a:pt x="1320738" y="45719"/>
                    </a:moveTo>
                    <a:lnTo>
                      <a:pt x="1254705" y="125647"/>
                    </a:lnTo>
                    <a:lnTo>
                      <a:pt x="1364637" y="125647"/>
                    </a:lnTo>
                    <a:lnTo>
                      <a:pt x="1430670" y="45719"/>
                    </a:lnTo>
                    <a:close/>
                    <a:moveTo>
                      <a:pt x="1160336" y="45719"/>
                    </a:moveTo>
                    <a:lnTo>
                      <a:pt x="1094303" y="125647"/>
                    </a:lnTo>
                    <a:lnTo>
                      <a:pt x="1204235" y="125647"/>
                    </a:lnTo>
                    <a:lnTo>
                      <a:pt x="1270268" y="45719"/>
                    </a:lnTo>
                    <a:close/>
                    <a:moveTo>
                      <a:pt x="999934" y="45719"/>
                    </a:moveTo>
                    <a:lnTo>
                      <a:pt x="933901" y="125647"/>
                    </a:lnTo>
                    <a:lnTo>
                      <a:pt x="1043833" y="125647"/>
                    </a:lnTo>
                    <a:lnTo>
                      <a:pt x="1109866" y="45719"/>
                    </a:lnTo>
                    <a:close/>
                    <a:moveTo>
                      <a:pt x="839532" y="45719"/>
                    </a:moveTo>
                    <a:lnTo>
                      <a:pt x="773499" y="125647"/>
                    </a:lnTo>
                    <a:lnTo>
                      <a:pt x="883431" y="125647"/>
                    </a:lnTo>
                    <a:lnTo>
                      <a:pt x="949464" y="45719"/>
                    </a:lnTo>
                    <a:close/>
                    <a:moveTo>
                      <a:pt x="679130" y="45719"/>
                    </a:moveTo>
                    <a:lnTo>
                      <a:pt x="613097" y="125647"/>
                    </a:lnTo>
                    <a:lnTo>
                      <a:pt x="723029" y="125647"/>
                    </a:lnTo>
                    <a:lnTo>
                      <a:pt x="789062" y="45719"/>
                    </a:lnTo>
                    <a:close/>
                    <a:moveTo>
                      <a:pt x="518728" y="45719"/>
                    </a:moveTo>
                    <a:lnTo>
                      <a:pt x="452695" y="125647"/>
                    </a:lnTo>
                    <a:lnTo>
                      <a:pt x="562627" y="125647"/>
                    </a:lnTo>
                    <a:lnTo>
                      <a:pt x="628660" y="45719"/>
                    </a:lnTo>
                    <a:close/>
                    <a:moveTo>
                      <a:pt x="358326" y="45719"/>
                    </a:moveTo>
                    <a:lnTo>
                      <a:pt x="292293" y="125647"/>
                    </a:lnTo>
                    <a:lnTo>
                      <a:pt x="402225" y="125647"/>
                    </a:lnTo>
                    <a:lnTo>
                      <a:pt x="468258" y="45719"/>
                    </a:lnTo>
                    <a:close/>
                    <a:moveTo>
                      <a:pt x="197924" y="45719"/>
                    </a:moveTo>
                    <a:lnTo>
                      <a:pt x="131891" y="125647"/>
                    </a:lnTo>
                    <a:lnTo>
                      <a:pt x="241823" y="125647"/>
                    </a:lnTo>
                    <a:lnTo>
                      <a:pt x="307856" y="45719"/>
                    </a:lnTo>
                    <a:close/>
                    <a:moveTo>
                      <a:pt x="83981" y="0"/>
                    </a:moveTo>
                    <a:lnTo>
                      <a:pt x="1883090" y="0"/>
                    </a:lnTo>
                    <a:cubicBezTo>
                      <a:pt x="1887298" y="0"/>
                      <a:pt x="1890710" y="3412"/>
                      <a:pt x="1890710" y="7620"/>
                    </a:cubicBezTo>
                    <a:lnTo>
                      <a:pt x="1890710" y="38099"/>
                    </a:lnTo>
                    <a:cubicBezTo>
                      <a:pt x="1890710" y="42307"/>
                      <a:pt x="1887298" y="45719"/>
                      <a:pt x="1883090" y="45719"/>
                    </a:cubicBezTo>
                    <a:lnTo>
                      <a:pt x="1801947" y="45719"/>
                    </a:lnTo>
                    <a:lnTo>
                      <a:pt x="1735914" y="125647"/>
                    </a:lnTo>
                    <a:lnTo>
                      <a:pt x="1806729" y="125647"/>
                    </a:lnTo>
                    <a:cubicBezTo>
                      <a:pt x="1810937" y="125647"/>
                      <a:pt x="1814349" y="129059"/>
                      <a:pt x="1814349" y="133267"/>
                    </a:cubicBezTo>
                    <a:lnTo>
                      <a:pt x="1814349" y="163746"/>
                    </a:lnTo>
                    <a:cubicBezTo>
                      <a:pt x="1814349" y="167954"/>
                      <a:pt x="1810937" y="171366"/>
                      <a:pt x="1806729" y="171366"/>
                    </a:cubicBezTo>
                    <a:lnTo>
                      <a:pt x="7620" y="171366"/>
                    </a:lnTo>
                    <a:cubicBezTo>
                      <a:pt x="3412" y="171366"/>
                      <a:pt x="0" y="167954"/>
                      <a:pt x="0" y="163746"/>
                    </a:cubicBezTo>
                    <a:lnTo>
                      <a:pt x="0" y="133267"/>
                    </a:lnTo>
                    <a:cubicBezTo>
                      <a:pt x="0" y="129059"/>
                      <a:pt x="3412" y="125647"/>
                      <a:pt x="7620" y="125647"/>
                    </a:cubicBezTo>
                    <a:lnTo>
                      <a:pt x="81421" y="125647"/>
                    </a:lnTo>
                    <a:lnTo>
                      <a:pt x="147454" y="45719"/>
                    </a:lnTo>
                    <a:lnTo>
                      <a:pt x="83981" y="45719"/>
                    </a:lnTo>
                    <a:cubicBezTo>
                      <a:pt x="79773" y="45719"/>
                      <a:pt x="76361" y="42307"/>
                      <a:pt x="76361" y="38099"/>
                    </a:cubicBezTo>
                    <a:lnTo>
                      <a:pt x="76361" y="7620"/>
                    </a:lnTo>
                    <a:cubicBezTo>
                      <a:pt x="76361" y="3412"/>
                      <a:pt x="79773" y="0"/>
                      <a:pt x="8398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F0CD503B-C948-454D-AEF1-5BDD68AB4E37}"/>
                  </a:ext>
                </a:extLst>
              </p:cNvPr>
              <p:cNvSpPr/>
              <p:nvPr/>
            </p:nvSpPr>
            <p:spPr>
              <a:xfrm>
                <a:off x="6534494" y="3354000"/>
                <a:ext cx="1088688" cy="425101"/>
              </a:xfrm>
              <a:custGeom>
                <a:avLst/>
                <a:gdLst>
                  <a:gd name="connsiteX0" fmla="*/ 0 w 1088688"/>
                  <a:gd name="connsiteY0" fmla="*/ 0 h 425101"/>
                  <a:gd name="connsiteX1" fmla="*/ 45591 w 1088688"/>
                  <a:gd name="connsiteY1" fmla="*/ 0 h 425101"/>
                  <a:gd name="connsiteX2" fmla="*/ 45591 w 1088688"/>
                  <a:gd name="connsiteY2" fmla="*/ 222250 h 425101"/>
                  <a:gd name="connsiteX3" fmla="*/ 1088688 w 1088688"/>
                  <a:gd name="connsiteY3" fmla="*/ 222250 h 425101"/>
                  <a:gd name="connsiteX4" fmla="*/ 1088688 w 1088688"/>
                  <a:gd name="connsiteY4" fmla="*/ 425101 h 425101"/>
                  <a:gd name="connsiteX5" fmla="*/ 933834 w 1088688"/>
                  <a:gd name="connsiteY5" fmla="*/ 425101 h 425101"/>
                  <a:gd name="connsiteX6" fmla="*/ 933290 w 1088688"/>
                  <a:gd name="connsiteY6" fmla="*/ 424293 h 425101"/>
                  <a:gd name="connsiteX7" fmla="*/ 835111 w 1088688"/>
                  <a:gd name="connsiteY7" fmla="*/ 383626 h 425101"/>
                  <a:gd name="connsiteX8" fmla="*/ 736931 w 1088688"/>
                  <a:gd name="connsiteY8" fmla="*/ 424293 h 425101"/>
                  <a:gd name="connsiteX9" fmla="*/ 736387 w 1088688"/>
                  <a:gd name="connsiteY9" fmla="*/ 425101 h 425101"/>
                  <a:gd name="connsiteX10" fmla="*/ 0 w 1088688"/>
                  <a:gd name="connsiteY10" fmla="*/ 425101 h 425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8688" h="425101">
                    <a:moveTo>
                      <a:pt x="0" y="0"/>
                    </a:moveTo>
                    <a:lnTo>
                      <a:pt x="45591" y="0"/>
                    </a:lnTo>
                    <a:lnTo>
                      <a:pt x="45591" y="222250"/>
                    </a:lnTo>
                    <a:lnTo>
                      <a:pt x="1088688" y="222250"/>
                    </a:lnTo>
                    <a:lnTo>
                      <a:pt x="1088688" y="425101"/>
                    </a:lnTo>
                    <a:lnTo>
                      <a:pt x="933834" y="425101"/>
                    </a:lnTo>
                    <a:lnTo>
                      <a:pt x="933290" y="424293"/>
                    </a:lnTo>
                    <a:cubicBezTo>
                      <a:pt x="908164" y="399168"/>
                      <a:pt x="873452" y="383626"/>
                      <a:pt x="835111" y="383626"/>
                    </a:cubicBezTo>
                    <a:cubicBezTo>
                      <a:pt x="796769" y="383626"/>
                      <a:pt x="762058" y="399168"/>
                      <a:pt x="736931" y="424293"/>
                    </a:cubicBezTo>
                    <a:lnTo>
                      <a:pt x="736387" y="425101"/>
                    </a:lnTo>
                    <a:lnTo>
                      <a:pt x="0" y="42510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波線 186">
                <a:extLst>
                  <a:ext uri="{FF2B5EF4-FFF2-40B4-BE49-F238E27FC236}">
                    <a16:creationId xmlns:a16="http://schemas.microsoft.com/office/drawing/2014/main" id="{6E2502C5-E9B0-46CC-8386-F148EE80D9C8}"/>
                  </a:ext>
                </a:extLst>
              </p:cNvPr>
              <p:cNvSpPr/>
              <p:nvPr/>
            </p:nvSpPr>
            <p:spPr bwMode="auto">
              <a:xfrm rot="1800000">
                <a:off x="7697365" y="3604654"/>
                <a:ext cx="90010" cy="128421"/>
              </a:xfrm>
              <a:prstGeom prst="wave">
                <a:avLst>
                  <a:gd name="adj1" fmla="val 6937"/>
                  <a:gd name="adj2" fmla="val 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5096A652-3D93-4AF3-B2AA-7A90E776E403}"/>
              </a:ext>
            </a:extLst>
          </p:cNvPr>
          <p:cNvGrpSpPr/>
          <p:nvPr/>
        </p:nvGrpSpPr>
        <p:grpSpPr>
          <a:xfrm>
            <a:off x="6050196" y="4737282"/>
            <a:ext cx="1584382" cy="1584382"/>
            <a:chOff x="6050196" y="4737282"/>
            <a:chExt cx="1584382" cy="1584382"/>
          </a:xfrm>
        </p:grpSpPr>
        <p:sp>
          <p:nvSpPr>
            <p:cNvPr id="133" name="四角形: 角を丸くする 132">
              <a:extLst>
                <a:ext uri="{FF2B5EF4-FFF2-40B4-BE49-F238E27FC236}">
                  <a16:creationId xmlns:a16="http://schemas.microsoft.com/office/drawing/2014/main" id="{81B3F7BC-8FDB-4A8C-AADC-47B62EF7F58E}"/>
                </a:ext>
              </a:extLst>
            </p:cNvPr>
            <p:cNvSpPr/>
            <p:nvPr/>
          </p:nvSpPr>
          <p:spPr bwMode="auto">
            <a:xfrm>
              <a:off x="6050196" y="4737282"/>
              <a:ext cx="1584382" cy="1584382"/>
            </a:xfrm>
            <a:prstGeom prst="roundRect">
              <a:avLst>
                <a:gd name="adj" fmla="val 827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777627C9-4FF4-4671-8BEC-DCDC1F678708}"/>
                </a:ext>
              </a:extLst>
            </p:cNvPr>
            <p:cNvGrpSpPr/>
            <p:nvPr/>
          </p:nvGrpSpPr>
          <p:grpSpPr>
            <a:xfrm>
              <a:off x="6168714" y="5148848"/>
              <a:ext cx="1354688" cy="864040"/>
              <a:chOff x="6038174" y="5092178"/>
              <a:chExt cx="1553590" cy="990903"/>
            </a:xfrm>
            <a:solidFill>
              <a:schemeClr val="bg1"/>
            </a:solidFill>
          </p:grpSpPr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05C9E836-BAAA-42EC-B05D-872EC161DBAE}"/>
                  </a:ext>
                </a:extLst>
              </p:cNvPr>
              <p:cNvSpPr/>
              <p:nvPr/>
            </p:nvSpPr>
            <p:spPr bwMode="auto">
              <a:xfrm rot="5400000" flipV="1">
                <a:off x="5989583" y="5522341"/>
                <a:ext cx="454126" cy="356944"/>
              </a:xfrm>
              <a:custGeom>
                <a:avLst/>
                <a:gdLst>
                  <a:gd name="connsiteX0" fmla="*/ 23471 w 454126"/>
                  <a:gd name="connsiteY0" fmla="*/ 100876 h 356944"/>
                  <a:gd name="connsiteX1" fmla="*/ 208846 w 454126"/>
                  <a:gd name="connsiteY1" fmla="*/ 38814 h 356944"/>
                  <a:gd name="connsiteX2" fmla="*/ 242190 w 454126"/>
                  <a:gd name="connsiteY2" fmla="*/ 38814 h 356944"/>
                  <a:gd name="connsiteX3" fmla="*/ 242190 w 454126"/>
                  <a:gd name="connsiteY3" fmla="*/ 168737 h 356944"/>
                  <a:gd name="connsiteX4" fmla="*/ 23471 w 454126"/>
                  <a:gd name="connsiteY4" fmla="*/ 168737 h 356944"/>
                  <a:gd name="connsiteX5" fmla="*/ 0 w 454126"/>
                  <a:gd name="connsiteY5" fmla="*/ 71043 h 356944"/>
                  <a:gd name="connsiteX6" fmla="*/ 0 w 454126"/>
                  <a:gd name="connsiteY6" fmla="*/ 355204 h 356944"/>
                  <a:gd name="connsiteX7" fmla="*/ 454126 w 454126"/>
                  <a:gd name="connsiteY7" fmla="*/ 356944 h 356944"/>
                  <a:gd name="connsiteX8" fmla="*/ 454126 w 454126"/>
                  <a:gd name="connsiteY8" fmla="*/ 316223 h 356944"/>
                  <a:gd name="connsiteX9" fmla="*/ 447970 w 454126"/>
                  <a:gd name="connsiteY9" fmla="*/ 314980 h 356944"/>
                  <a:gd name="connsiteX10" fmla="*/ 362118 w 454126"/>
                  <a:gd name="connsiteY10" fmla="*/ 185459 h 356944"/>
                  <a:gd name="connsiteX11" fmla="*/ 447970 w 454126"/>
                  <a:gd name="connsiteY11" fmla="*/ 55939 h 356944"/>
                  <a:gd name="connsiteX12" fmla="*/ 454126 w 454126"/>
                  <a:gd name="connsiteY12" fmla="*/ 54696 h 356944"/>
                  <a:gd name="connsiteX13" fmla="*/ 454126 w 454126"/>
                  <a:gd name="connsiteY13" fmla="*/ 0 h 356944"/>
                  <a:gd name="connsiteX14" fmla="*/ 222561 w 454126"/>
                  <a:gd name="connsiteY14" fmla="*/ 0 h 35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54126" h="356944">
                    <a:moveTo>
                      <a:pt x="23471" y="100876"/>
                    </a:moveTo>
                    <a:lnTo>
                      <a:pt x="208846" y="38814"/>
                    </a:lnTo>
                    <a:lnTo>
                      <a:pt x="242190" y="38814"/>
                    </a:lnTo>
                    <a:lnTo>
                      <a:pt x="242190" y="168737"/>
                    </a:lnTo>
                    <a:lnTo>
                      <a:pt x="23471" y="168737"/>
                    </a:lnTo>
                    <a:close/>
                    <a:moveTo>
                      <a:pt x="0" y="71043"/>
                    </a:moveTo>
                    <a:lnTo>
                      <a:pt x="0" y="355204"/>
                    </a:lnTo>
                    <a:lnTo>
                      <a:pt x="454126" y="356944"/>
                    </a:lnTo>
                    <a:lnTo>
                      <a:pt x="454126" y="316223"/>
                    </a:lnTo>
                    <a:lnTo>
                      <a:pt x="447970" y="314980"/>
                    </a:lnTo>
                    <a:cubicBezTo>
                      <a:pt x="397518" y="293641"/>
                      <a:pt x="362118" y="243684"/>
                      <a:pt x="362118" y="185459"/>
                    </a:cubicBezTo>
                    <a:cubicBezTo>
                      <a:pt x="362118" y="127235"/>
                      <a:pt x="397518" y="77278"/>
                      <a:pt x="447970" y="55939"/>
                    </a:cubicBezTo>
                    <a:lnTo>
                      <a:pt x="454126" y="54696"/>
                    </a:lnTo>
                    <a:lnTo>
                      <a:pt x="454126" y="0"/>
                    </a:lnTo>
                    <a:lnTo>
                      <a:pt x="22256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B1EC6431-2C28-489A-BFCC-3B89A48674E2}"/>
                  </a:ext>
                </a:extLst>
              </p:cNvPr>
              <p:cNvSpPr/>
              <p:nvPr/>
            </p:nvSpPr>
            <p:spPr bwMode="auto">
              <a:xfrm>
                <a:off x="6435123" y="5372063"/>
                <a:ext cx="1156641" cy="537267"/>
              </a:xfrm>
              <a:custGeom>
                <a:avLst/>
                <a:gdLst>
                  <a:gd name="connsiteX0" fmla="*/ 1 w 1156641"/>
                  <a:gd name="connsiteY0" fmla="*/ 0 h 537267"/>
                  <a:gd name="connsiteX1" fmla="*/ 57588 w 1156641"/>
                  <a:gd name="connsiteY1" fmla="*/ 0 h 537267"/>
                  <a:gd name="connsiteX2" fmla="*/ 57588 w 1156641"/>
                  <a:gd name="connsiteY2" fmla="*/ 418696 h 537267"/>
                  <a:gd name="connsiteX3" fmla="*/ 1156641 w 1156641"/>
                  <a:gd name="connsiteY3" fmla="*/ 418696 h 537267"/>
                  <a:gd name="connsiteX4" fmla="*/ 1156641 w 1156641"/>
                  <a:gd name="connsiteY4" fmla="*/ 537267 h 537267"/>
                  <a:gd name="connsiteX5" fmla="*/ 1139310 w 1156641"/>
                  <a:gd name="connsiteY5" fmla="*/ 537267 h 537267"/>
                  <a:gd name="connsiteX6" fmla="*/ 1117539 w 1156641"/>
                  <a:gd name="connsiteY6" fmla="*/ 504976 h 537267"/>
                  <a:gd name="connsiteX7" fmla="*/ 1018143 w 1156641"/>
                  <a:gd name="connsiteY7" fmla="*/ 463805 h 537267"/>
                  <a:gd name="connsiteX8" fmla="*/ 918747 w 1156641"/>
                  <a:gd name="connsiteY8" fmla="*/ 504976 h 537267"/>
                  <a:gd name="connsiteX9" fmla="*/ 903843 w 1156641"/>
                  <a:gd name="connsiteY9" fmla="*/ 527082 h 537267"/>
                  <a:gd name="connsiteX10" fmla="*/ 888939 w 1156641"/>
                  <a:gd name="connsiteY10" fmla="*/ 504976 h 537267"/>
                  <a:gd name="connsiteX11" fmla="*/ 789543 w 1156641"/>
                  <a:gd name="connsiteY11" fmla="*/ 463805 h 537267"/>
                  <a:gd name="connsiteX12" fmla="*/ 690147 w 1156641"/>
                  <a:gd name="connsiteY12" fmla="*/ 504976 h 537267"/>
                  <a:gd name="connsiteX13" fmla="*/ 668376 w 1156641"/>
                  <a:gd name="connsiteY13" fmla="*/ 537267 h 537267"/>
                  <a:gd name="connsiteX14" fmla="*/ 491610 w 1156641"/>
                  <a:gd name="connsiteY14" fmla="*/ 537267 h 537267"/>
                  <a:gd name="connsiteX15" fmla="*/ 469839 w 1156641"/>
                  <a:gd name="connsiteY15" fmla="*/ 504976 h 537267"/>
                  <a:gd name="connsiteX16" fmla="*/ 370443 w 1156641"/>
                  <a:gd name="connsiteY16" fmla="*/ 463805 h 537267"/>
                  <a:gd name="connsiteX17" fmla="*/ 271047 w 1156641"/>
                  <a:gd name="connsiteY17" fmla="*/ 504976 h 537267"/>
                  <a:gd name="connsiteX18" fmla="*/ 256143 w 1156641"/>
                  <a:gd name="connsiteY18" fmla="*/ 527082 h 537267"/>
                  <a:gd name="connsiteX19" fmla="*/ 241239 w 1156641"/>
                  <a:gd name="connsiteY19" fmla="*/ 504976 h 537267"/>
                  <a:gd name="connsiteX20" fmla="*/ 141843 w 1156641"/>
                  <a:gd name="connsiteY20" fmla="*/ 463805 h 537267"/>
                  <a:gd name="connsiteX21" fmla="*/ 42447 w 1156641"/>
                  <a:gd name="connsiteY21" fmla="*/ 504976 h 537267"/>
                  <a:gd name="connsiteX22" fmla="*/ 20676 w 1156641"/>
                  <a:gd name="connsiteY22" fmla="*/ 537267 h 537267"/>
                  <a:gd name="connsiteX23" fmla="*/ 0 w 1156641"/>
                  <a:gd name="connsiteY23" fmla="*/ 537267 h 537267"/>
                  <a:gd name="connsiteX24" fmla="*/ 0 w 1156641"/>
                  <a:gd name="connsiteY24" fmla="*/ 418696 h 537267"/>
                  <a:gd name="connsiteX25" fmla="*/ 1 w 1156641"/>
                  <a:gd name="connsiteY25" fmla="*/ 418696 h 537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156641" h="537267">
                    <a:moveTo>
                      <a:pt x="1" y="0"/>
                    </a:moveTo>
                    <a:lnTo>
                      <a:pt x="57588" y="0"/>
                    </a:lnTo>
                    <a:lnTo>
                      <a:pt x="57588" y="418696"/>
                    </a:lnTo>
                    <a:lnTo>
                      <a:pt x="1156641" y="418696"/>
                    </a:lnTo>
                    <a:lnTo>
                      <a:pt x="1156641" y="537267"/>
                    </a:lnTo>
                    <a:lnTo>
                      <a:pt x="1139310" y="537267"/>
                    </a:lnTo>
                    <a:lnTo>
                      <a:pt x="1117539" y="504976"/>
                    </a:lnTo>
                    <a:cubicBezTo>
                      <a:pt x="1092101" y="479539"/>
                      <a:pt x="1056960" y="463805"/>
                      <a:pt x="1018143" y="463805"/>
                    </a:cubicBezTo>
                    <a:cubicBezTo>
                      <a:pt x="979327" y="463805"/>
                      <a:pt x="944185" y="479539"/>
                      <a:pt x="918747" y="504976"/>
                    </a:cubicBezTo>
                    <a:lnTo>
                      <a:pt x="903843" y="527082"/>
                    </a:lnTo>
                    <a:lnTo>
                      <a:pt x="888939" y="504976"/>
                    </a:lnTo>
                    <a:cubicBezTo>
                      <a:pt x="863501" y="479539"/>
                      <a:pt x="828360" y="463805"/>
                      <a:pt x="789543" y="463805"/>
                    </a:cubicBezTo>
                    <a:cubicBezTo>
                      <a:pt x="750727" y="463805"/>
                      <a:pt x="715585" y="479539"/>
                      <a:pt x="690147" y="504976"/>
                    </a:cubicBezTo>
                    <a:lnTo>
                      <a:pt x="668376" y="537267"/>
                    </a:lnTo>
                    <a:lnTo>
                      <a:pt x="491610" y="537267"/>
                    </a:lnTo>
                    <a:lnTo>
                      <a:pt x="469839" y="504976"/>
                    </a:lnTo>
                    <a:cubicBezTo>
                      <a:pt x="444402" y="479539"/>
                      <a:pt x="409260" y="463805"/>
                      <a:pt x="370443" y="463805"/>
                    </a:cubicBezTo>
                    <a:cubicBezTo>
                      <a:pt x="331627" y="463805"/>
                      <a:pt x="296485" y="479539"/>
                      <a:pt x="271047" y="504976"/>
                    </a:cubicBezTo>
                    <a:lnTo>
                      <a:pt x="256143" y="527082"/>
                    </a:lnTo>
                    <a:lnTo>
                      <a:pt x="241239" y="504976"/>
                    </a:lnTo>
                    <a:cubicBezTo>
                      <a:pt x="215802" y="479539"/>
                      <a:pt x="180660" y="463805"/>
                      <a:pt x="141843" y="463805"/>
                    </a:cubicBezTo>
                    <a:cubicBezTo>
                      <a:pt x="103027" y="463805"/>
                      <a:pt x="67885" y="479539"/>
                      <a:pt x="42447" y="504976"/>
                    </a:cubicBezTo>
                    <a:lnTo>
                      <a:pt x="20676" y="537267"/>
                    </a:lnTo>
                    <a:lnTo>
                      <a:pt x="0" y="537267"/>
                    </a:lnTo>
                    <a:lnTo>
                      <a:pt x="0" y="418696"/>
                    </a:lnTo>
                    <a:lnTo>
                      <a:pt x="1" y="41869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円: 塗りつぶしなし 190">
                <a:extLst>
                  <a:ext uri="{FF2B5EF4-FFF2-40B4-BE49-F238E27FC236}">
                    <a16:creationId xmlns:a16="http://schemas.microsoft.com/office/drawing/2014/main" id="{937B4D26-80D6-4493-A0FC-EAA142BE4385}"/>
                  </a:ext>
                </a:extLst>
              </p:cNvPr>
              <p:cNvSpPr/>
              <p:nvPr/>
            </p:nvSpPr>
            <p:spPr bwMode="auto">
              <a:xfrm>
                <a:off x="6117665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円: 塗りつぶしなし 191">
                <a:extLst>
                  <a:ext uri="{FF2B5EF4-FFF2-40B4-BE49-F238E27FC236}">
                    <a16:creationId xmlns:a16="http://schemas.microsoft.com/office/drawing/2014/main" id="{205ED032-5528-4581-8260-757ED7F3E59D}"/>
                  </a:ext>
                </a:extLst>
              </p:cNvPr>
              <p:cNvSpPr/>
              <p:nvPr/>
            </p:nvSpPr>
            <p:spPr bwMode="auto">
              <a:xfrm>
                <a:off x="6470998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円: 塗りつぶしなし 192">
                <a:extLst>
                  <a:ext uri="{FF2B5EF4-FFF2-40B4-BE49-F238E27FC236}">
                    <a16:creationId xmlns:a16="http://schemas.microsoft.com/office/drawing/2014/main" id="{1B43BB84-904B-4F0E-AF92-4D09F9079F72}"/>
                  </a:ext>
                </a:extLst>
              </p:cNvPr>
              <p:cNvSpPr/>
              <p:nvPr/>
            </p:nvSpPr>
            <p:spPr bwMode="auto">
              <a:xfrm>
                <a:off x="6699598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円: 塗りつぶしなし 193">
                <a:extLst>
                  <a:ext uri="{FF2B5EF4-FFF2-40B4-BE49-F238E27FC236}">
                    <a16:creationId xmlns:a16="http://schemas.microsoft.com/office/drawing/2014/main" id="{1CEACE09-5E18-49A2-909A-F4B9482130FB}"/>
                  </a:ext>
                </a:extLst>
              </p:cNvPr>
              <p:cNvSpPr/>
              <p:nvPr/>
            </p:nvSpPr>
            <p:spPr bwMode="auto">
              <a:xfrm>
                <a:off x="7118698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円: 塗りつぶしなし 194">
                <a:extLst>
                  <a:ext uri="{FF2B5EF4-FFF2-40B4-BE49-F238E27FC236}">
                    <a16:creationId xmlns:a16="http://schemas.microsoft.com/office/drawing/2014/main" id="{189CD822-12D5-4745-89CE-C2A856E7918A}"/>
                  </a:ext>
                </a:extLst>
              </p:cNvPr>
              <p:cNvSpPr/>
              <p:nvPr/>
            </p:nvSpPr>
            <p:spPr bwMode="auto">
              <a:xfrm>
                <a:off x="7347298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9780F817-ED17-4115-840F-8424C9DD7F7F}"/>
                  </a:ext>
                </a:extLst>
              </p:cNvPr>
              <p:cNvSpPr/>
              <p:nvPr/>
            </p:nvSpPr>
            <p:spPr bwMode="auto">
              <a:xfrm>
                <a:off x="6524980" y="5092178"/>
                <a:ext cx="1056627" cy="112719"/>
              </a:xfrm>
              <a:custGeom>
                <a:avLst/>
                <a:gdLst>
                  <a:gd name="connsiteX0" fmla="*/ 418346 w 836692"/>
                  <a:gd name="connsiteY0" fmla="*/ 0 h 825241"/>
                  <a:gd name="connsiteX1" fmla="*/ 836692 w 836692"/>
                  <a:gd name="connsiteY1" fmla="*/ 812516 h 825241"/>
                  <a:gd name="connsiteX2" fmla="*/ 836032 w 836692"/>
                  <a:gd name="connsiteY2" fmla="*/ 825241 h 825241"/>
                  <a:gd name="connsiteX3" fmla="*/ 661 w 836692"/>
                  <a:gd name="connsiteY3" fmla="*/ 825241 h 825241"/>
                  <a:gd name="connsiteX4" fmla="*/ 0 w 836692"/>
                  <a:gd name="connsiteY4" fmla="*/ 812516 h 825241"/>
                  <a:gd name="connsiteX5" fmla="*/ 418346 w 836692"/>
                  <a:gd name="connsiteY5" fmla="*/ 0 h 825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6692" h="825241">
                    <a:moveTo>
                      <a:pt x="418346" y="0"/>
                    </a:moveTo>
                    <a:cubicBezTo>
                      <a:pt x="649392" y="0"/>
                      <a:pt x="836692" y="363776"/>
                      <a:pt x="836692" y="812516"/>
                    </a:cubicBezTo>
                    <a:lnTo>
                      <a:pt x="836032" y="825241"/>
                    </a:lnTo>
                    <a:lnTo>
                      <a:pt x="661" y="825241"/>
                    </a:lnTo>
                    <a:lnTo>
                      <a:pt x="0" y="812516"/>
                    </a:lnTo>
                    <a:cubicBezTo>
                      <a:pt x="0" y="363776"/>
                      <a:pt x="187300" y="0"/>
                      <a:pt x="41834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" name="台形 196">
                <a:extLst>
                  <a:ext uri="{FF2B5EF4-FFF2-40B4-BE49-F238E27FC236}">
                    <a16:creationId xmlns:a16="http://schemas.microsoft.com/office/drawing/2014/main" id="{BB02BF78-D56D-401D-A410-9638F35EF7B5}"/>
                  </a:ext>
                </a:extLst>
              </p:cNvPr>
              <p:cNvSpPr/>
              <p:nvPr/>
            </p:nvSpPr>
            <p:spPr bwMode="auto">
              <a:xfrm rot="10800000">
                <a:off x="6512378" y="5229142"/>
                <a:ext cx="1079385" cy="536157"/>
              </a:xfrm>
              <a:prstGeom prst="trapezoid">
                <a:avLst>
                  <a:gd name="adj" fmla="val 14126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E8ECC96E-64F2-4C1E-869C-2E5330A71198}"/>
              </a:ext>
            </a:extLst>
          </p:cNvPr>
          <p:cNvGrpSpPr/>
          <p:nvPr/>
        </p:nvGrpSpPr>
        <p:grpSpPr>
          <a:xfrm>
            <a:off x="4169331" y="4737282"/>
            <a:ext cx="1584382" cy="1584382"/>
            <a:chOff x="4169331" y="4737282"/>
            <a:chExt cx="1584382" cy="1584382"/>
          </a:xfrm>
        </p:grpSpPr>
        <p:sp>
          <p:nvSpPr>
            <p:cNvPr id="132" name="四角形: 角を丸くする 131">
              <a:extLst>
                <a:ext uri="{FF2B5EF4-FFF2-40B4-BE49-F238E27FC236}">
                  <a16:creationId xmlns:a16="http://schemas.microsoft.com/office/drawing/2014/main" id="{31214EEB-3BB2-4C7C-9DF1-6CAFDCE3DC85}"/>
                </a:ext>
              </a:extLst>
            </p:cNvPr>
            <p:cNvSpPr/>
            <p:nvPr/>
          </p:nvSpPr>
          <p:spPr bwMode="auto">
            <a:xfrm>
              <a:off x="4169331" y="4737282"/>
              <a:ext cx="1584382" cy="1584382"/>
            </a:xfrm>
            <a:prstGeom prst="roundRect">
              <a:avLst>
                <a:gd name="adj" fmla="val 827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10277975-0896-49B4-814A-A6B67B4BACA2}"/>
                </a:ext>
              </a:extLst>
            </p:cNvPr>
            <p:cNvGrpSpPr/>
            <p:nvPr/>
          </p:nvGrpSpPr>
          <p:grpSpPr>
            <a:xfrm>
              <a:off x="4284177" y="5295321"/>
              <a:ext cx="1354690" cy="662606"/>
              <a:chOff x="4178894" y="5323187"/>
              <a:chExt cx="1553591" cy="759894"/>
            </a:xfrm>
            <a:solidFill>
              <a:schemeClr val="bg1"/>
            </a:solidFill>
          </p:grpSpPr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1D35A226-4CEC-4EDE-B185-C2E133663980}"/>
                  </a:ext>
                </a:extLst>
              </p:cNvPr>
              <p:cNvSpPr/>
              <p:nvPr/>
            </p:nvSpPr>
            <p:spPr bwMode="auto">
              <a:xfrm rot="5400000" flipV="1">
                <a:off x="4130303" y="5522341"/>
                <a:ext cx="454126" cy="356944"/>
              </a:xfrm>
              <a:custGeom>
                <a:avLst/>
                <a:gdLst>
                  <a:gd name="connsiteX0" fmla="*/ 23471 w 454126"/>
                  <a:gd name="connsiteY0" fmla="*/ 100876 h 356944"/>
                  <a:gd name="connsiteX1" fmla="*/ 208846 w 454126"/>
                  <a:gd name="connsiteY1" fmla="*/ 38814 h 356944"/>
                  <a:gd name="connsiteX2" fmla="*/ 242190 w 454126"/>
                  <a:gd name="connsiteY2" fmla="*/ 38814 h 356944"/>
                  <a:gd name="connsiteX3" fmla="*/ 242190 w 454126"/>
                  <a:gd name="connsiteY3" fmla="*/ 168737 h 356944"/>
                  <a:gd name="connsiteX4" fmla="*/ 23471 w 454126"/>
                  <a:gd name="connsiteY4" fmla="*/ 168737 h 356944"/>
                  <a:gd name="connsiteX5" fmla="*/ 0 w 454126"/>
                  <a:gd name="connsiteY5" fmla="*/ 71043 h 356944"/>
                  <a:gd name="connsiteX6" fmla="*/ 0 w 454126"/>
                  <a:gd name="connsiteY6" fmla="*/ 355204 h 356944"/>
                  <a:gd name="connsiteX7" fmla="*/ 454126 w 454126"/>
                  <a:gd name="connsiteY7" fmla="*/ 356944 h 356944"/>
                  <a:gd name="connsiteX8" fmla="*/ 454126 w 454126"/>
                  <a:gd name="connsiteY8" fmla="*/ 316223 h 356944"/>
                  <a:gd name="connsiteX9" fmla="*/ 447970 w 454126"/>
                  <a:gd name="connsiteY9" fmla="*/ 314980 h 356944"/>
                  <a:gd name="connsiteX10" fmla="*/ 362118 w 454126"/>
                  <a:gd name="connsiteY10" fmla="*/ 185459 h 356944"/>
                  <a:gd name="connsiteX11" fmla="*/ 447970 w 454126"/>
                  <a:gd name="connsiteY11" fmla="*/ 55939 h 356944"/>
                  <a:gd name="connsiteX12" fmla="*/ 454126 w 454126"/>
                  <a:gd name="connsiteY12" fmla="*/ 54696 h 356944"/>
                  <a:gd name="connsiteX13" fmla="*/ 454126 w 454126"/>
                  <a:gd name="connsiteY13" fmla="*/ 0 h 356944"/>
                  <a:gd name="connsiteX14" fmla="*/ 222561 w 454126"/>
                  <a:gd name="connsiteY14" fmla="*/ 0 h 35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54126" h="356944">
                    <a:moveTo>
                      <a:pt x="23471" y="100876"/>
                    </a:moveTo>
                    <a:lnTo>
                      <a:pt x="208846" y="38814"/>
                    </a:lnTo>
                    <a:lnTo>
                      <a:pt x="242190" y="38814"/>
                    </a:lnTo>
                    <a:lnTo>
                      <a:pt x="242190" y="168737"/>
                    </a:lnTo>
                    <a:lnTo>
                      <a:pt x="23471" y="168737"/>
                    </a:lnTo>
                    <a:close/>
                    <a:moveTo>
                      <a:pt x="0" y="71043"/>
                    </a:moveTo>
                    <a:lnTo>
                      <a:pt x="0" y="355204"/>
                    </a:lnTo>
                    <a:lnTo>
                      <a:pt x="454126" y="356944"/>
                    </a:lnTo>
                    <a:lnTo>
                      <a:pt x="454126" y="316223"/>
                    </a:lnTo>
                    <a:lnTo>
                      <a:pt x="447970" y="314980"/>
                    </a:lnTo>
                    <a:cubicBezTo>
                      <a:pt x="397518" y="293641"/>
                      <a:pt x="362118" y="243684"/>
                      <a:pt x="362118" y="185459"/>
                    </a:cubicBezTo>
                    <a:cubicBezTo>
                      <a:pt x="362118" y="127235"/>
                      <a:pt x="397518" y="77278"/>
                      <a:pt x="447970" y="55939"/>
                    </a:cubicBezTo>
                    <a:lnTo>
                      <a:pt x="454126" y="54696"/>
                    </a:lnTo>
                    <a:lnTo>
                      <a:pt x="454126" y="0"/>
                    </a:lnTo>
                    <a:lnTo>
                      <a:pt x="22256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C5EDF87F-2EB2-400E-9754-929F4F48E60D}"/>
                  </a:ext>
                </a:extLst>
              </p:cNvPr>
              <p:cNvSpPr/>
              <p:nvPr/>
            </p:nvSpPr>
            <p:spPr bwMode="auto">
              <a:xfrm>
                <a:off x="4575843" y="5372063"/>
                <a:ext cx="1156641" cy="537267"/>
              </a:xfrm>
              <a:custGeom>
                <a:avLst/>
                <a:gdLst>
                  <a:gd name="connsiteX0" fmla="*/ 1 w 1156641"/>
                  <a:gd name="connsiteY0" fmla="*/ 0 h 537267"/>
                  <a:gd name="connsiteX1" fmla="*/ 57588 w 1156641"/>
                  <a:gd name="connsiteY1" fmla="*/ 0 h 537267"/>
                  <a:gd name="connsiteX2" fmla="*/ 57588 w 1156641"/>
                  <a:gd name="connsiteY2" fmla="*/ 418696 h 537267"/>
                  <a:gd name="connsiteX3" fmla="*/ 1156641 w 1156641"/>
                  <a:gd name="connsiteY3" fmla="*/ 418696 h 537267"/>
                  <a:gd name="connsiteX4" fmla="*/ 1156641 w 1156641"/>
                  <a:gd name="connsiteY4" fmla="*/ 537267 h 537267"/>
                  <a:gd name="connsiteX5" fmla="*/ 1139310 w 1156641"/>
                  <a:gd name="connsiteY5" fmla="*/ 537267 h 537267"/>
                  <a:gd name="connsiteX6" fmla="*/ 1117539 w 1156641"/>
                  <a:gd name="connsiteY6" fmla="*/ 504976 h 537267"/>
                  <a:gd name="connsiteX7" fmla="*/ 1018143 w 1156641"/>
                  <a:gd name="connsiteY7" fmla="*/ 463805 h 537267"/>
                  <a:gd name="connsiteX8" fmla="*/ 918747 w 1156641"/>
                  <a:gd name="connsiteY8" fmla="*/ 504976 h 537267"/>
                  <a:gd name="connsiteX9" fmla="*/ 903843 w 1156641"/>
                  <a:gd name="connsiteY9" fmla="*/ 527082 h 537267"/>
                  <a:gd name="connsiteX10" fmla="*/ 888939 w 1156641"/>
                  <a:gd name="connsiteY10" fmla="*/ 504976 h 537267"/>
                  <a:gd name="connsiteX11" fmla="*/ 789543 w 1156641"/>
                  <a:gd name="connsiteY11" fmla="*/ 463805 h 537267"/>
                  <a:gd name="connsiteX12" fmla="*/ 690147 w 1156641"/>
                  <a:gd name="connsiteY12" fmla="*/ 504976 h 537267"/>
                  <a:gd name="connsiteX13" fmla="*/ 668376 w 1156641"/>
                  <a:gd name="connsiteY13" fmla="*/ 537267 h 537267"/>
                  <a:gd name="connsiteX14" fmla="*/ 491610 w 1156641"/>
                  <a:gd name="connsiteY14" fmla="*/ 537267 h 537267"/>
                  <a:gd name="connsiteX15" fmla="*/ 469839 w 1156641"/>
                  <a:gd name="connsiteY15" fmla="*/ 504976 h 537267"/>
                  <a:gd name="connsiteX16" fmla="*/ 370443 w 1156641"/>
                  <a:gd name="connsiteY16" fmla="*/ 463805 h 537267"/>
                  <a:gd name="connsiteX17" fmla="*/ 271047 w 1156641"/>
                  <a:gd name="connsiteY17" fmla="*/ 504976 h 537267"/>
                  <a:gd name="connsiteX18" fmla="*/ 256143 w 1156641"/>
                  <a:gd name="connsiteY18" fmla="*/ 527082 h 537267"/>
                  <a:gd name="connsiteX19" fmla="*/ 241239 w 1156641"/>
                  <a:gd name="connsiteY19" fmla="*/ 504976 h 537267"/>
                  <a:gd name="connsiteX20" fmla="*/ 141843 w 1156641"/>
                  <a:gd name="connsiteY20" fmla="*/ 463805 h 537267"/>
                  <a:gd name="connsiteX21" fmla="*/ 42447 w 1156641"/>
                  <a:gd name="connsiteY21" fmla="*/ 504976 h 537267"/>
                  <a:gd name="connsiteX22" fmla="*/ 20676 w 1156641"/>
                  <a:gd name="connsiteY22" fmla="*/ 537267 h 537267"/>
                  <a:gd name="connsiteX23" fmla="*/ 0 w 1156641"/>
                  <a:gd name="connsiteY23" fmla="*/ 537267 h 537267"/>
                  <a:gd name="connsiteX24" fmla="*/ 0 w 1156641"/>
                  <a:gd name="connsiteY24" fmla="*/ 418696 h 537267"/>
                  <a:gd name="connsiteX25" fmla="*/ 1 w 1156641"/>
                  <a:gd name="connsiteY25" fmla="*/ 418696 h 537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156641" h="537267">
                    <a:moveTo>
                      <a:pt x="1" y="0"/>
                    </a:moveTo>
                    <a:lnTo>
                      <a:pt x="57588" y="0"/>
                    </a:lnTo>
                    <a:lnTo>
                      <a:pt x="57588" y="418696"/>
                    </a:lnTo>
                    <a:lnTo>
                      <a:pt x="1156641" y="418696"/>
                    </a:lnTo>
                    <a:lnTo>
                      <a:pt x="1156641" y="537267"/>
                    </a:lnTo>
                    <a:lnTo>
                      <a:pt x="1139310" y="537267"/>
                    </a:lnTo>
                    <a:lnTo>
                      <a:pt x="1117539" y="504976"/>
                    </a:lnTo>
                    <a:cubicBezTo>
                      <a:pt x="1092101" y="479539"/>
                      <a:pt x="1056960" y="463805"/>
                      <a:pt x="1018143" y="463805"/>
                    </a:cubicBezTo>
                    <a:cubicBezTo>
                      <a:pt x="979327" y="463805"/>
                      <a:pt x="944185" y="479539"/>
                      <a:pt x="918747" y="504976"/>
                    </a:cubicBezTo>
                    <a:lnTo>
                      <a:pt x="903843" y="527082"/>
                    </a:lnTo>
                    <a:lnTo>
                      <a:pt x="888939" y="504976"/>
                    </a:lnTo>
                    <a:cubicBezTo>
                      <a:pt x="863501" y="479539"/>
                      <a:pt x="828360" y="463805"/>
                      <a:pt x="789543" y="463805"/>
                    </a:cubicBezTo>
                    <a:cubicBezTo>
                      <a:pt x="750727" y="463805"/>
                      <a:pt x="715585" y="479539"/>
                      <a:pt x="690147" y="504976"/>
                    </a:cubicBezTo>
                    <a:lnTo>
                      <a:pt x="668376" y="537267"/>
                    </a:lnTo>
                    <a:lnTo>
                      <a:pt x="491610" y="537267"/>
                    </a:lnTo>
                    <a:lnTo>
                      <a:pt x="469839" y="504976"/>
                    </a:lnTo>
                    <a:cubicBezTo>
                      <a:pt x="444402" y="479539"/>
                      <a:pt x="409260" y="463805"/>
                      <a:pt x="370443" y="463805"/>
                    </a:cubicBezTo>
                    <a:cubicBezTo>
                      <a:pt x="331627" y="463805"/>
                      <a:pt x="296485" y="479539"/>
                      <a:pt x="271047" y="504976"/>
                    </a:cubicBezTo>
                    <a:lnTo>
                      <a:pt x="256143" y="527082"/>
                    </a:lnTo>
                    <a:lnTo>
                      <a:pt x="241239" y="504976"/>
                    </a:lnTo>
                    <a:cubicBezTo>
                      <a:pt x="215802" y="479539"/>
                      <a:pt x="180660" y="463805"/>
                      <a:pt x="141843" y="463805"/>
                    </a:cubicBezTo>
                    <a:cubicBezTo>
                      <a:pt x="103027" y="463805"/>
                      <a:pt x="67885" y="479539"/>
                      <a:pt x="42447" y="504976"/>
                    </a:cubicBezTo>
                    <a:lnTo>
                      <a:pt x="20676" y="537267"/>
                    </a:lnTo>
                    <a:lnTo>
                      <a:pt x="0" y="537267"/>
                    </a:lnTo>
                    <a:lnTo>
                      <a:pt x="0" y="418696"/>
                    </a:lnTo>
                    <a:lnTo>
                      <a:pt x="1" y="41869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円: 塗りつぶしなし 201">
                <a:extLst>
                  <a:ext uri="{FF2B5EF4-FFF2-40B4-BE49-F238E27FC236}">
                    <a16:creationId xmlns:a16="http://schemas.microsoft.com/office/drawing/2014/main" id="{9E8EE1F0-62DF-4A59-9F4B-6127EC4F7744}"/>
                  </a:ext>
                </a:extLst>
              </p:cNvPr>
              <p:cNvSpPr/>
              <p:nvPr/>
            </p:nvSpPr>
            <p:spPr bwMode="auto">
              <a:xfrm>
                <a:off x="4258385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円: 塗りつぶしなし 202">
                <a:extLst>
                  <a:ext uri="{FF2B5EF4-FFF2-40B4-BE49-F238E27FC236}">
                    <a16:creationId xmlns:a16="http://schemas.microsoft.com/office/drawing/2014/main" id="{34DFF20B-8FA8-40E8-B8C8-2823B22FCFBF}"/>
                  </a:ext>
                </a:extLst>
              </p:cNvPr>
              <p:cNvSpPr/>
              <p:nvPr/>
            </p:nvSpPr>
            <p:spPr bwMode="auto">
              <a:xfrm>
                <a:off x="4611718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円: 塗りつぶしなし 203">
                <a:extLst>
                  <a:ext uri="{FF2B5EF4-FFF2-40B4-BE49-F238E27FC236}">
                    <a16:creationId xmlns:a16="http://schemas.microsoft.com/office/drawing/2014/main" id="{365BB860-5488-4B17-8050-ADE5CF61AF6A}"/>
                  </a:ext>
                </a:extLst>
              </p:cNvPr>
              <p:cNvSpPr/>
              <p:nvPr/>
            </p:nvSpPr>
            <p:spPr bwMode="auto">
              <a:xfrm>
                <a:off x="4840318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円: 塗りつぶしなし 204">
                <a:extLst>
                  <a:ext uri="{FF2B5EF4-FFF2-40B4-BE49-F238E27FC236}">
                    <a16:creationId xmlns:a16="http://schemas.microsoft.com/office/drawing/2014/main" id="{74A4AB97-510F-4B26-AB41-AF519F220D9E}"/>
                  </a:ext>
                </a:extLst>
              </p:cNvPr>
              <p:cNvSpPr/>
              <p:nvPr/>
            </p:nvSpPr>
            <p:spPr bwMode="auto">
              <a:xfrm>
                <a:off x="5259418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円: 塗りつぶしなし 205">
                <a:extLst>
                  <a:ext uri="{FF2B5EF4-FFF2-40B4-BE49-F238E27FC236}">
                    <a16:creationId xmlns:a16="http://schemas.microsoft.com/office/drawing/2014/main" id="{B9A847E6-FFAB-4579-96BA-1B7EFB7B4AC1}"/>
                  </a:ext>
                </a:extLst>
              </p:cNvPr>
              <p:cNvSpPr/>
              <p:nvPr/>
            </p:nvSpPr>
            <p:spPr bwMode="auto">
              <a:xfrm>
                <a:off x="5488018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正方形/長方形 206">
                <a:extLst>
                  <a:ext uri="{FF2B5EF4-FFF2-40B4-BE49-F238E27FC236}">
                    <a16:creationId xmlns:a16="http://schemas.microsoft.com/office/drawing/2014/main" id="{875F6A65-95D0-456D-99E3-16E2BE036EA4}"/>
                  </a:ext>
                </a:extLst>
              </p:cNvPr>
              <p:cNvSpPr/>
              <p:nvPr/>
            </p:nvSpPr>
            <p:spPr>
              <a:xfrm>
                <a:off x="4665057" y="5323187"/>
                <a:ext cx="1067428" cy="433662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E8651A37-B183-447B-80F6-7A44E80E0E82}"/>
              </a:ext>
            </a:extLst>
          </p:cNvPr>
          <p:cNvGrpSpPr/>
          <p:nvPr/>
        </p:nvGrpSpPr>
        <p:grpSpPr>
          <a:xfrm>
            <a:off x="6050196" y="838143"/>
            <a:ext cx="1584382" cy="1584382"/>
            <a:chOff x="6050196" y="838143"/>
            <a:chExt cx="1584382" cy="1584382"/>
          </a:xfrm>
        </p:grpSpPr>
        <p:sp>
          <p:nvSpPr>
            <p:cNvPr id="123" name="四角形: 角を丸くする 122">
              <a:extLst>
                <a:ext uri="{FF2B5EF4-FFF2-40B4-BE49-F238E27FC236}">
                  <a16:creationId xmlns:a16="http://schemas.microsoft.com/office/drawing/2014/main" id="{6A1BEA9B-DB92-45B6-8D28-0C9F8E523052}"/>
                </a:ext>
              </a:extLst>
            </p:cNvPr>
            <p:cNvSpPr/>
            <p:nvPr/>
          </p:nvSpPr>
          <p:spPr bwMode="auto">
            <a:xfrm>
              <a:off x="6050196" y="838143"/>
              <a:ext cx="1584382" cy="1584382"/>
            </a:xfrm>
            <a:prstGeom prst="roundRect">
              <a:avLst>
                <a:gd name="adj" fmla="val 827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849A18B8-6ED2-4C7E-9B57-65D9A4FB03A9}"/>
                </a:ext>
              </a:extLst>
            </p:cNvPr>
            <p:cNvGrpSpPr/>
            <p:nvPr/>
          </p:nvGrpSpPr>
          <p:grpSpPr>
            <a:xfrm>
              <a:off x="6153568" y="1302380"/>
              <a:ext cx="1369834" cy="821474"/>
              <a:chOff x="6053006" y="1337597"/>
              <a:chExt cx="1570958" cy="942087"/>
            </a:xfrm>
            <a:solidFill>
              <a:schemeClr val="bg1"/>
            </a:solidFill>
          </p:grpSpPr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9A23C452-1FD6-4A35-8ED3-7F95C31E2D85}"/>
                  </a:ext>
                </a:extLst>
              </p:cNvPr>
              <p:cNvSpPr/>
              <p:nvPr/>
            </p:nvSpPr>
            <p:spPr bwMode="auto">
              <a:xfrm>
                <a:off x="6053006" y="1337597"/>
                <a:ext cx="558382" cy="784859"/>
              </a:xfrm>
              <a:custGeom>
                <a:avLst/>
                <a:gdLst>
                  <a:gd name="connsiteX0" fmla="*/ 180664 w 480277"/>
                  <a:gd name="connsiteY0" fmla="*/ 41085 h 675075"/>
                  <a:gd name="connsiteX1" fmla="*/ 117294 w 480277"/>
                  <a:gd name="connsiteY1" fmla="*/ 280202 h 675075"/>
                  <a:gd name="connsiteX2" fmla="*/ 437697 w 480277"/>
                  <a:gd name="connsiteY2" fmla="*/ 280202 h 675075"/>
                  <a:gd name="connsiteX3" fmla="*/ 437697 w 480277"/>
                  <a:gd name="connsiteY3" fmla="*/ 41085 h 675075"/>
                  <a:gd name="connsiteX4" fmla="*/ 139053 w 480277"/>
                  <a:gd name="connsiteY4" fmla="*/ 0 h 675075"/>
                  <a:gd name="connsiteX5" fmla="*/ 480277 w 480277"/>
                  <a:gd name="connsiteY5" fmla="*/ 0 h 675075"/>
                  <a:gd name="connsiteX6" fmla="*/ 480277 w 480277"/>
                  <a:gd name="connsiteY6" fmla="*/ 675075 h 675075"/>
                  <a:gd name="connsiteX7" fmla="*/ 417160 w 480277"/>
                  <a:gd name="connsiteY7" fmla="*/ 675075 h 675075"/>
                  <a:gd name="connsiteX8" fmla="*/ 250737 w 480277"/>
                  <a:gd name="connsiteY8" fmla="*/ 508652 h 675075"/>
                  <a:gd name="connsiteX9" fmla="*/ 84314 w 480277"/>
                  <a:gd name="connsiteY9" fmla="*/ 675075 h 675075"/>
                  <a:gd name="connsiteX10" fmla="*/ 0 w 480277"/>
                  <a:gd name="connsiteY10" fmla="*/ 675075 h 675075"/>
                  <a:gd name="connsiteX11" fmla="*/ 0 w 480277"/>
                  <a:gd name="connsiteY11" fmla="*/ 518953 h 675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0277" h="675075">
                    <a:moveTo>
                      <a:pt x="180664" y="41085"/>
                    </a:moveTo>
                    <a:lnTo>
                      <a:pt x="117294" y="280202"/>
                    </a:lnTo>
                    <a:lnTo>
                      <a:pt x="437697" y="280202"/>
                    </a:lnTo>
                    <a:lnTo>
                      <a:pt x="437697" y="41085"/>
                    </a:lnTo>
                    <a:close/>
                    <a:moveTo>
                      <a:pt x="139053" y="0"/>
                    </a:moveTo>
                    <a:lnTo>
                      <a:pt x="480277" y="0"/>
                    </a:lnTo>
                    <a:lnTo>
                      <a:pt x="480277" y="675075"/>
                    </a:lnTo>
                    <a:lnTo>
                      <a:pt x="417160" y="675075"/>
                    </a:lnTo>
                    <a:cubicBezTo>
                      <a:pt x="417160" y="583162"/>
                      <a:pt x="342650" y="508652"/>
                      <a:pt x="250737" y="508652"/>
                    </a:cubicBezTo>
                    <a:cubicBezTo>
                      <a:pt x="158824" y="508652"/>
                      <a:pt x="84314" y="583162"/>
                      <a:pt x="84314" y="675075"/>
                    </a:cubicBezTo>
                    <a:lnTo>
                      <a:pt x="0" y="675075"/>
                    </a:lnTo>
                    <a:lnTo>
                      <a:pt x="0" y="51895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BC8E8A53-FD5D-4ADB-A346-A316263EC2EC}"/>
                  </a:ext>
                </a:extLst>
              </p:cNvPr>
              <p:cNvSpPr/>
              <p:nvPr/>
            </p:nvSpPr>
            <p:spPr bwMode="auto">
              <a:xfrm>
                <a:off x="6187291" y="1965228"/>
                <a:ext cx="314456" cy="314456"/>
              </a:xfrm>
              <a:custGeom>
                <a:avLst/>
                <a:gdLst>
                  <a:gd name="connsiteX0" fmla="*/ 157228 w 314456"/>
                  <a:gd name="connsiteY0" fmla="*/ 81457 h 314456"/>
                  <a:gd name="connsiteX1" fmla="*/ 81457 w 314456"/>
                  <a:gd name="connsiteY1" fmla="*/ 157228 h 314456"/>
                  <a:gd name="connsiteX2" fmla="*/ 157228 w 314456"/>
                  <a:gd name="connsiteY2" fmla="*/ 232999 h 314456"/>
                  <a:gd name="connsiteX3" fmla="*/ 232999 w 314456"/>
                  <a:gd name="connsiteY3" fmla="*/ 157228 h 314456"/>
                  <a:gd name="connsiteX4" fmla="*/ 157228 w 314456"/>
                  <a:gd name="connsiteY4" fmla="*/ 81457 h 314456"/>
                  <a:gd name="connsiteX5" fmla="*/ 157228 w 314456"/>
                  <a:gd name="connsiteY5" fmla="*/ 0 h 314456"/>
                  <a:gd name="connsiteX6" fmla="*/ 314456 w 314456"/>
                  <a:gd name="connsiteY6" fmla="*/ 157228 h 314456"/>
                  <a:gd name="connsiteX7" fmla="*/ 157228 w 314456"/>
                  <a:gd name="connsiteY7" fmla="*/ 314456 h 314456"/>
                  <a:gd name="connsiteX8" fmla="*/ 0 w 314456"/>
                  <a:gd name="connsiteY8" fmla="*/ 157228 h 314456"/>
                  <a:gd name="connsiteX9" fmla="*/ 157228 w 314456"/>
                  <a:gd name="connsiteY9" fmla="*/ 0 h 31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4456" h="314456">
                    <a:moveTo>
                      <a:pt x="157228" y="81457"/>
                    </a:moveTo>
                    <a:cubicBezTo>
                      <a:pt x="115381" y="81457"/>
                      <a:pt x="81457" y="115381"/>
                      <a:pt x="81457" y="157228"/>
                    </a:cubicBezTo>
                    <a:cubicBezTo>
                      <a:pt x="81457" y="199075"/>
                      <a:pt x="115381" y="232999"/>
                      <a:pt x="157228" y="232999"/>
                    </a:cubicBezTo>
                    <a:cubicBezTo>
                      <a:pt x="199075" y="232999"/>
                      <a:pt x="232999" y="199075"/>
                      <a:pt x="232999" y="157228"/>
                    </a:cubicBezTo>
                    <a:cubicBezTo>
                      <a:pt x="232999" y="115381"/>
                      <a:pt x="199075" y="81457"/>
                      <a:pt x="157228" y="81457"/>
                    </a:cubicBezTo>
                    <a:close/>
                    <a:moveTo>
                      <a:pt x="157228" y="0"/>
                    </a:moveTo>
                    <a:cubicBezTo>
                      <a:pt x="244063" y="0"/>
                      <a:pt x="314456" y="70393"/>
                      <a:pt x="314456" y="157228"/>
                    </a:cubicBezTo>
                    <a:cubicBezTo>
                      <a:pt x="314456" y="244063"/>
                      <a:pt x="244063" y="314456"/>
                      <a:pt x="157228" y="314456"/>
                    </a:cubicBezTo>
                    <a:cubicBezTo>
                      <a:pt x="70393" y="314456"/>
                      <a:pt x="0" y="244063"/>
                      <a:pt x="0" y="157228"/>
                    </a:cubicBezTo>
                    <a:cubicBezTo>
                      <a:pt x="0" y="70393"/>
                      <a:pt x="70393" y="0"/>
                      <a:pt x="15722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D6E8A53B-5FDA-4169-ABDE-41E49DB93D81}"/>
                  </a:ext>
                </a:extLst>
              </p:cNvPr>
              <p:cNvSpPr/>
              <p:nvPr/>
            </p:nvSpPr>
            <p:spPr bwMode="auto">
              <a:xfrm>
                <a:off x="7212034" y="1965228"/>
                <a:ext cx="314456" cy="314456"/>
              </a:xfrm>
              <a:custGeom>
                <a:avLst/>
                <a:gdLst>
                  <a:gd name="connsiteX0" fmla="*/ 157228 w 314456"/>
                  <a:gd name="connsiteY0" fmla="*/ 81457 h 314456"/>
                  <a:gd name="connsiteX1" fmla="*/ 81457 w 314456"/>
                  <a:gd name="connsiteY1" fmla="*/ 157228 h 314456"/>
                  <a:gd name="connsiteX2" fmla="*/ 157228 w 314456"/>
                  <a:gd name="connsiteY2" fmla="*/ 232999 h 314456"/>
                  <a:gd name="connsiteX3" fmla="*/ 232999 w 314456"/>
                  <a:gd name="connsiteY3" fmla="*/ 157228 h 314456"/>
                  <a:gd name="connsiteX4" fmla="*/ 157228 w 314456"/>
                  <a:gd name="connsiteY4" fmla="*/ 81457 h 314456"/>
                  <a:gd name="connsiteX5" fmla="*/ 157228 w 314456"/>
                  <a:gd name="connsiteY5" fmla="*/ 0 h 314456"/>
                  <a:gd name="connsiteX6" fmla="*/ 314456 w 314456"/>
                  <a:gd name="connsiteY6" fmla="*/ 157228 h 314456"/>
                  <a:gd name="connsiteX7" fmla="*/ 157228 w 314456"/>
                  <a:gd name="connsiteY7" fmla="*/ 314456 h 314456"/>
                  <a:gd name="connsiteX8" fmla="*/ 0 w 314456"/>
                  <a:gd name="connsiteY8" fmla="*/ 157228 h 314456"/>
                  <a:gd name="connsiteX9" fmla="*/ 157228 w 314456"/>
                  <a:gd name="connsiteY9" fmla="*/ 0 h 31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4456" h="314456">
                    <a:moveTo>
                      <a:pt x="157228" y="81457"/>
                    </a:moveTo>
                    <a:cubicBezTo>
                      <a:pt x="115381" y="81457"/>
                      <a:pt x="81457" y="115381"/>
                      <a:pt x="81457" y="157228"/>
                    </a:cubicBezTo>
                    <a:cubicBezTo>
                      <a:pt x="81457" y="199075"/>
                      <a:pt x="115381" y="232999"/>
                      <a:pt x="157228" y="232999"/>
                    </a:cubicBezTo>
                    <a:cubicBezTo>
                      <a:pt x="199075" y="232999"/>
                      <a:pt x="232999" y="199075"/>
                      <a:pt x="232999" y="157228"/>
                    </a:cubicBezTo>
                    <a:cubicBezTo>
                      <a:pt x="232999" y="115381"/>
                      <a:pt x="199075" y="81457"/>
                      <a:pt x="157228" y="81457"/>
                    </a:cubicBezTo>
                    <a:close/>
                    <a:moveTo>
                      <a:pt x="157228" y="0"/>
                    </a:moveTo>
                    <a:cubicBezTo>
                      <a:pt x="244063" y="0"/>
                      <a:pt x="314456" y="70393"/>
                      <a:pt x="314456" y="157228"/>
                    </a:cubicBezTo>
                    <a:cubicBezTo>
                      <a:pt x="314456" y="244063"/>
                      <a:pt x="244063" y="314456"/>
                      <a:pt x="157228" y="314456"/>
                    </a:cubicBezTo>
                    <a:cubicBezTo>
                      <a:pt x="70393" y="314456"/>
                      <a:pt x="0" y="244063"/>
                      <a:pt x="0" y="157228"/>
                    </a:cubicBezTo>
                    <a:cubicBezTo>
                      <a:pt x="0" y="70393"/>
                      <a:pt x="70393" y="0"/>
                      <a:pt x="15722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54A3EE87-8C57-4E5C-B230-F0F03EFA83C6}"/>
                  </a:ext>
                </a:extLst>
              </p:cNvPr>
              <p:cNvSpPr/>
              <p:nvPr/>
            </p:nvSpPr>
            <p:spPr bwMode="auto">
              <a:xfrm>
                <a:off x="6640800" y="1337597"/>
                <a:ext cx="983164" cy="784859"/>
              </a:xfrm>
              <a:custGeom>
                <a:avLst/>
                <a:gdLst>
                  <a:gd name="connsiteX0" fmla="*/ 0 w 845641"/>
                  <a:gd name="connsiteY0" fmla="*/ 0 h 675075"/>
                  <a:gd name="connsiteX1" fmla="*/ 78304 w 845641"/>
                  <a:gd name="connsiteY1" fmla="*/ 0 h 675075"/>
                  <a:gd name="connsiteX2" fmla="*/ 78304 w 845641"/>
                  <a:gd name="connsiteY2" fmla="*/ 450050 h 675075"/>
                  <a:gd name="connsiteX3" fmla="*/ 845641 w 845641"/>
                  <a:gd name="connsiteY3" fmla="*/ 450050 h 675075"/>
                  <a:gd name="connsiteX4" fmla="*/ 845641 w 845641"/>
                  <a:gd name="connsiteY4" fmla="*/ 675075 h 675075"/>
                  <a:gd name="connsiteX5" fmla="*/ 792990 w 845641"/>
                  <a:gd name="connsiteY5" fmla="*/ 675075 h 675075"/>
                  <a:gd name="connsiteX6" fmla="*/ 626567 w 845641"/>
                  <a:gd name="connsiteY6" fmla="*/ 508652 h 675075"/>
                  <a:gd name="connsiteX7" fmla="*/ 460144 w 845641"/>
                  <a:gd name="connsiteY7" fmla="*/ 675075 h 675075"/>
                  <a:gd name="connsiteX8" fmla="*/ 0 w 845641"/>
                  <a:gd name="connsiteY8" fmla="*/ 675075 h 675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5641" h="675075">
                    <a:moveTo>
                      <a:pt x="0" y="0"/>
                    </a:moveTo>
                    <a:lnTo>
                      <a:pt x="78304" y="0"/>
                    </a:lnTo>
                    <a:lnTo>
                      <a:pt x="78304" y="450050"/>
                    </a:lnTo>
                    <a:lnTo>
                      <a:pt x="845641" y="450050"/>
                    </a:lnTo>
                    <a:lnTo>
                      <a:pt x="845641" y="675075"/>
                    </a:lnTo>
                    <a:lnTo>
                      <a:pt x="792990" y="675075"/>
                    </a:lnTo>
                    <a:cubicBezTo>
                      <a:pt x="792990" y="583162"/>
                      <a:pt x="718480" y="508652"/>
                      <a:pt x="626567" y="508652"/>
                    </a:cubicBezTo>
                    <a:cubicBezTo>
                      <a:pt x="534654" y="508652"/>
                      <a:pt x="460144" y="583162"/>
                      <a:pt x="460144" y="675075"/>
                    </a:cubicBezTo>
                    <a:lnTo>
                      <a:pt x="0" y="67507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3" name="正方形/長方形 212">
                <a:extLst>
                  <a:ext uri="{FF2B5EF4-FFF2-40B4-BE49-F238E27FC236}">
                    <a16:creationId xmlns:a16="http://schemas.microsoft.com/office/drawing/2014/main" id="{4D972B14-9AF3-425B-9600-275BB320CEAF}"/>
                  </a:ext>
                </a:extLst>
              </p:cNvPr>
              <p:cNvSpPr/>
              <p:nvPr/>
            </p:nvSpPr>
            <p:spPr bwMode="auto">
              <a:xfrm>
                <a:off x="6751214" y="1718810"/>
                <a:ext cx="182006" cy="129400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正方形/長方形 213">
                <a:extLst>
                  <a:ext uri="{FF2B5EF4-FFF2-40B4-BE49-F238E27FC236}">
                    <a16:creationId xmlns:a16="http://schemas.microsoft.com/office/drawing/2014/main" id="{2215DE6A-938D-498E-9F9E-0680BCB2F9A9}"/>
                  </a:ext>
                </a:extLst>
              </p:cNvPr>
              <p:cNvSpPr/>
              <p:nvPr/>
            </p:nvSpPr>
            <p:spPr bwMode="auto">
              <a:xfrm>
                <a:off x="6946477" y="1718810"/>
                <a:ext cx="182006" cy="129400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正方形/長方形 214">
                <a:extLst>
                  <a:ext uri="{FF2B5EF4-FFF2-40B4-BE49-F238E27FC236}">
                    <a16:creationId xmlns:a16="http://schemas.microsoft.com/office/drawing/2014/main" id="{E3D90DB8-6C36-4E25-844D-149D51D9887C}"/>
                  </a:ext>
                </a:extLst>
              </p:cNvPr>
              <p:cNvSpPr/>
              <p:nvPr/>
            </p:nvSpPr>
            <p:spPr bwMode="auto">
              <a:xfrm>
                <a:off x="7141739" y="1718810"/>
                <a:ext cx="182006" cy="129400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正方形/長方形 215">
                <a:extLst>
                  <a:ext uri="{FF2B5EF4-FFF2-40B4-BE49-F238E27FC236}">
                    <a16:creationId xmlns:a16="http://schemas.microsoft.com/office/drawing/2014/main" id="{DABA5EC5-551E-4D51-BD04-BBA9AAD94EE3}"/>
                  </a:ext>
                </a:extLst>
              </p:cNvPr>
              <p:cNvSpPr/>
              <p:nvPr/>
            </p:nvSpPr>
            <p:spPr bwMode="auto">
              <a:xfrm>
                <a:off x="7337002" y="1718810"/>
                <a:ext cx="182006" cy="129400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正方形/長方形 216">
                <a:extLst>
                  <a:ext uri="{FF2B5EF4-FFF2-40B4-BE49-F238E27FC236}">
                    <a16:creationId xmlns:a16="http://schemas.microsoft.com/office/drawing/2014/main" id="{5F3A54A2-6784-4D1B-84F9-DFAA80C27289}"/>
                  </a:ext>
                </a:extLst>
              </p:cNvPr>
              <p:cNvSpPr/>
              <p:nvPr/>
            </p:nvSpPr>
            <p:spPr bwMode="auto">
              <a:xfrm>
                <a:off x="6841701" y="1578316"/>
                <a:ext cx="182006" cy="129400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正方形/長方形 217">
                <a:extLst>
                  <a:ext uri="{FF2B5EF4-FFF2-40B4-BE49-F238E27FC236}">
                    <a16:creationId xmlns:a16="http://schemas.microsoft.com/office/drawing/2014/main" id="{F6C2CD1B-5EB8-443C-B9D8-13B8E096D99D}"/>
                  </a:ext>
                </a:extLst>
              </p:cNvPr>
              <p:cNvSpPr/>
              <p:nvPr/>
            </p:nvSpPr>
            <p:spPr bwMode="auto">
              <a:xfrm>
                <a:off x="7036964" y="1578316"/>
                <a:ext cx="182006" cy="129400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正方形/長方形 218">
                <a:extLst>
                  <a:ext uri="{FF2B5EF4-FFF2-40B4-BE49-F238E27FC236}">
                    <a16:creationId xmlns:a16="http://schemas.microsoft.com/office/drawing/2014/main" id="{2D757E8B-DD78-43A3-B5B0-05F3F0BDE235}"/>
                  </a:ext>
                </a:extLst>
              </p:cNvPr>
              <p:cNvSpPr/>
              <p:nvPr/>
            </p:nvSpPr>
            <p:spPr bwMode="auto">
              <a:xfrm>
                <a:off x="7232226" y="1578316"/>
                <a:ext cx="182006" cy="129400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459E3849-A5BB-4EB2-BDFA-3F79F2D8B8AF}"/>
              </a:ext>
            </a:extLst>
          </p:cNvPr>
          <p:cNvGrpSpPr/>
          <p:nvPr/>
        </p:nvGrpSpPr>
        <p:grpSpPr>
          <a:xfrm>
            <a:off x="7913502" y="838143"/>
            <a:ext cx="1584382" cy="1584382"/>
            <a:chOff x="7913502" y="838143"/>
            <a:chExt cx="1584382" cy="1584382"/>
          </a:xfrm>
        </p:grpSpPr>
        <p:sp>
          <p:nvSpPr>
            <p:cNvPr id="124" name="四角形: 角を丸くする 123">
              <a:extLst>
                <a:ext uri="{FF2B5EF4-FFF2-40B4-BE49-F238E27FC236}">
                  <a16:creationId xmlns:a16="http://schemas.microsoft.com/office/drawing/2014/main" id="{3C9F0E7C-A4E8-46BF-AF34-153A22FF1C2E}"/>
                </a:ext>
              </a:extLst>
            </p:cNvPr>
            <p:cNvSpPr/>
            <p:nvPr/>
          </p:nvSpPr>
          <p:spPr bwMode="auto">
            <a:xfrm>
              <a:off x="7913502" y="838143"/>
              <a:ext cx="1584382" cy="1584382"/>
            </a:xfrm>
            <a:prstGeom prst="roundRect">
              <a:avLst>
                <a:gd name="adj" fmla="val 827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55416A17-2EC7-4A8E-AEA6-F119AF3592C5}"/>
                </a:ext>
              </a:extLst>
            </p:cNvPr>
            <p:cNvGrpSpPr/>
            <p:nvPr/>
          </p:nvGrpSpPr>
          <p:grpSpPr>
            <a:xfrm>
              <a:off x="8015706" y="1302380"/>
              <a:ext cx="1369834" cy="821474"/>
              <a:chOff x="7915144" y="1337597"/>
              <a:chExt cx="1570958" cy="942087"/>
            </a:xfrm>
            <a:solidFill>
              <a:schemeClr val="bg1"/>
            </a:solidFill>
          </p:grpSpPr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55221335-3E09-4A49-9091-C42E05DD9095}"/>
                  </a:ext>
                </a:extLst>
              </p:cNvPr>
              <p:cNvSpPr/>
              <p:nvPr/>
            </p:nvSpPr>
            <p:spPr bwMode="auto">
              <a:xfrm>
                <a:off x="7915144" y="1337597"/>
                <a:ext cx="558382" cy="784859"/>
              </a:xfrm>
              <a:custGeom>
                <a:avLst/>
                <a:gdLst>
                  <a:gd name="connsiteX0" fmla="*/ 180664 w 480277"/>
                  <a:gd name="connsiteY0" fmla="*/ 41085 h 675075"/>
                  <a:gd name="connsiteX1" fmla="*/ 117294 w 480277"/>
                  <a:gd name="connsiteY1" fmla="*/ 280202 h 675075"/>
                  <a:gd name="connsiteX2" fmla="*/ 437697 w 480277"/>
                  <a:gd name="connsiteY2" fmla="*/ 280202 h 675075"/>
                  <a:gd name="connsiteX3" fmla="*/ 437697 w 480277"/>
                  <a:gd name="connsiteY3" fmla="*/ 41085 h 675075"/>
                  <a:gd name="connsiteX4" fmla="*/ 139053 w 480277"/>
                  <a:gd name="connsiteY4" fmla="*/ 0 h 675075"/>
                  <a:gd name="connsiteX5" fmla="*/ 480277 w 480277"/>
                  <a:gd name="connsiteY5" fmla="*/ 0 h 675075"/>
                  <a:gd name="connsiteX6" fmla="*/ 480277 w 480277"/>
                  <a:gd name="connsiteY6" fmla="*/ 675075 h 675075"/>
                  <a:gd name="connsiteX7" fmla="*/ 417160 w 480277"/>
                  <a:gd name="connsiteY7" fmla="*/ 675075 h 675075"/>
                  <a:gd name="connsiteX8" fmla="*/ 250737 w 480277"/>
                  <a:gd name="connsiteY8" fmla="*/ 508652 h 675075"/>
                  <a:gd name="connsiteX9" fmla="*/ 84314 w 480277"/>
                  <a:gd name="connsiteY9" fmla="*/ 675075 h 675075"/>
                  <a:gd name="connsiteX10" fmla="*/ 0 w 480277"/>
                  <a:gd name="connsiteY10" fmla="*/ 675075 h 675075"/>
                  <a:gd name="connsiteX11" fmla="*/ 0 w 480277"/>
                  <a:gd name="connsiteY11" fmla="*/ 518953 h 675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0277" h="675075">
                    <a:moveTo>
                      <a:pt x="180664" y="41085"/>
                    </a:moveTo>
                    <a:lnTo>
                      <a:pt x="117294" y="280202"/>
                    </a:lnTo>
                    <a:lnTo>
                      <a:pt x="437697" y="280202"/>
                    </a:lnTo>
                    <a:lnTo>
                      <a:pt x="437697" y="41085"/>
                    </a:lnTo>
                    <a:close/>
                    <a:moveTo>
                      <a:pt x="139053" y="0"/>
                    </a:moveTo>
                    <a:lnTo>
                      <a:pt x="480277" y="0"/>
                    </a:lnTo>
                    <a:lnTo>
                      <a:pt x="480277" y="675075"/>
                    </a:lnTo>
                    <a:lnTo>
                      <a:pt x="417160" y="675075"/>
                    </a:lnTo>
                    <a:cubicBezTo>
                      <a:pt x="417160" y="583162"/>
                      <a:pt x="342650" y="508652"/>
                      <a:pt x="250737" y="508652"/>
                    </a:cubicBezTo>
                    <a:cubicBezTo>
                      <a:pt x="158824" y="508652"/>
                      <a:pt x="84314" y="583162"/>
                      <a:pt x="84314" y="675075"/>
                    </a:cubicBezTo>
                    <a:lnTo>
                      <a:pt x="0" y="675075"/>
                    </a:lnTo>
                    <a:lnTo>
                      <a:pt x="0" y="51895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F917E22E-6051-4E2A-9796-B3F21F34C249}"/>
                  </a:ext>
                </a:extLst>
              </p:cNvPr>
              <p:cNvSpPr/>
              <p:nvPr/>
            </p:nvSpPr>
            <p:spPr bwMode="auto">
              <a:xfrm>
                <a:off x="8049429" y="1965228"/>
                <a:ext cx="314456" cy="314456"/>
              </a:xfrm>
              <a:custGeom>
                <a:avLst/>
                <a:gdLst>
                  <a:gd name="connsiteX0" fmla="*/ 157228 w 314456"/>
                  <a:gd name="connsiteY0" fmla="*/ 81457 h 314456"/>
                  <a:gd name="connsiteX1" fmla="*/ 81457 w 314456"/>
                  <a:gd name="connsiteY1" fmla="*/ 157228 h 314456"/>
                  <a:gd name="connsiteX2" fmla="*/ 157228 w 314456"/>
                  <a:gd name="connsiteY2" fmla="*/ 232999 h 314456"/>
                  <a:gd name="connsiteX3" fmla="*/ 232999 w 314456"/>
                  <a:gd name="connsiteY3" fmla="*/ 157228 h 314456"/>
                  <a:gd name="connsiteX4" fmla="*/ 157228 w 314456"/>
                  <a:gd name="connsiteY4" fmla="*/ 81457 h 314456"/>
                  <a:gd name="connsiteX5" fmla="*/ 157228 w 314456"/>
                  <a:gd name="connsiteY5" fmla="*/ 0 h 314456"/>
                  <a:gd name="connsiteX6" fmla="*/ 314456 w 314456"/>
                  <a:gd name="connsiteY6" fmla="*/ 157228 h 314456"/>
                  <a:gd name="connsiteX7" fmla="*/ 157228 w 314456"/>
                  <a:gd name="connsiteY7" fmla="*/ 314456 h 314456"/>
                  <a:gd name="connsiteX8" fmla="*/ 0 w 314456"/>
                  <a:gd name="connsiteY8" fmla="*/ 157228 h 314456"/>
                  <a:gd name="connsiteX9" fmla="*/ 157228 w 314456"/>
                  <a:gd name="connsiteY9" fmla="*/ 0 h 31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4456" h="314456">
                    <a:moveTo>
                      <a:pt x="157228" y="81457"/>
                    </a:moveTo>
                    <a:cubicBezTo>
                      <a:pt x="115381" y="81457"/>
                      <a:pt x="81457" y="115381"/>
                      <a:pt x="81457" y="157228"/>
                    </a:cubicBezTo>
                    <a:cubicBezTo>
                      <a:pt x="81457" y="199075"/>
                      <a:pt x="115381" y="232999"/>
                      <a:pt x="157228" y="232999"/>
                    </a:cubicBezTo>
                    <a:cubicBezTo>
                      <a:pt x="199075" y="232999"/>
                      <a:pt x="232999" y="199075"/>
                      <a:pt x="232999" y="157228"/>
                    </a:cubicBezTo>
                    <a:cubicBezTo>
                      <a:pt x="232999" y="115381"/>
                      <a:pt x="199075" y="81457"/>
                      <a:pt x="157228" y="81457"/>
                    </a:cubicBezTo>
                    <a:close/>
                    <a:moveTo>
                      <a:pt x="157228" y="0"/>
                    </a:moveTo>
                    <a:cubicBezTo>
                      <a:pt x="244063" y="0"/>
                      <a:pt x="314456" y="70393"/>
                      <a:pt x="314456" y="157228"/>
                    </a:cubicBezTo>
                    <a:cubicBezTo>
                      <a:pt x="314456" y="244063"/>
                      <a:pt x="244063" y="314456"/>
                      <a:pt x="157228" y="314456"/>
                    </a:cubicBezTo>
                    <a:cubicBezTo>
                      <a:pt x="70393" y="314456"/>
                      <a:pt x="0" y="244063"/>
                      <a:pt x="0" y="157228"/>
                    </a:cubicBezTo>
                    <a:cubicBezTo>
                      <a:pt x="0" y="70393"/>
                      <a:pt x="70393" y="0"/>
                      <a:pt x="15722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DF4D53EB-BA3A-4154-A506-0752DB860313}"/>
                  </a:ext>
                </a:extLst>
              </p:cNvPr>
              <p:cNvSpPr/>
              <p:nvPr/>
            </p:nvSpPr>
            <p:spPr bwMode="auto">
              <a:xfrm>
                <a:off x="9074172" y="1965228"/>
                <a:ext cx="314456" cy="314456"/>
              </a:xfrm>
              <a:custGeom>
                <a:avLst/>
                <a:gdLst>
                  <a:gd name="connsiteX0" fmla="*/ 157228 w 314456"/>
                  <a:gd name="connsiteY0" fmla="*/ 81457 h 314456"/>
                  <a:gd name="connsiteX1" fmla="*/ 81457 w 314456"/>
                  <a:gd name="connsiteY1" fmla="*/ 157228 h 314456"/>
                  <a:gd name="connsiteX2" fmla="*/ 157228 w 314456"/>
                  <a:gd name="connsiteY2" fmla="*/ 232999 h 314456"/>
                  <a:gd name="connsiteX3" fmla="*/ 232999 w 314456"/>
                  <a:gd name="connsiteY3" fmla="*/ 157228 h 314456"/>
                  <a:gd name="connsiteX4" fmla="*/ 157228 w 314456"/>
                  <a:gd name="connsiteY4" fmla="*/ 81457 h 314456"/>
                  <a:gd name="connsiteX5" fmla="*/ 157228 w 314456"/>
                  <a:gd name="connsiteY5" fmla="*/ 0 h 314456"/>
                  <a:gd name="connsiteX6" fmla="*/ 314456 w 314456"/>
                  <a:gd name="connsiteY6" fmla="*/ 157228 h 314456"/>
                  <a:gd name="connsiteX7" fmla="*/ 157228 w 314456"/>
                  <a:gd name="connsiteY7" fmla="*/ 314456 h 314456"/>
                  <a:gd name="connsiteX8" fmla="*/ 0 w 314456"/>
                  <a:gd name="connsiteY8" fmla="*/ 157228 h 314456"/>
                  <a:gd name="connsiteX9" fmla="*/ 157228 w 314456"/>
                  <a:gd name="connsiteY9" fmla="*/ 0 h 31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4456" h="314456">
                    <a:moveTo>
                      <a:pt x="157228" y="81457"/>
                    </a:moveTo>
                    <a:cubicBezTo>
                      <a:pt x="115381" y="81457"/>
                      <a:pt x="81457" y="115381"/>
                      <a:pt x="81457" y="157228"/>
                    </a:cubicBezTo>
                    <a:cubicBezTo>
                      <a:pt x="81457" y="199075"/>
                      <a:pt x="115381" y="232999"/>
                      <a:pt x="157228" y="232999"/>
                    </a:cubicBezTo>
                    <a:cubicBezTo>
                      <a:pt x="199075" y="232999"/>
                      <a:pt x="232999" y="199075"/>
                      <a:pt x="232999" y="157228"/>
                    </a:cubicBezTo>
                    <a:cubicBezTo>
                      <a:pt x="232999" y="115381"/>
                      <a:pt x="199075" y="81457"/>
                      <a:pt x="157228" y="81457"/>
                    </a:cubicBezTo>
                    <a:close/>
                    <a:moveTo>
                      <a:pt x="157228" y="0"/>
                    </a:moveTo>
                    <a:cubicBezTo>
                      <a:pt x="244063" y="0"/>
                      <a:pt x="314456" y="70393"/>
                      <a:pt x="314456" y="157228"/>
                    </a:cubicBezTo>
                    <a:cubicBezTo>
                      <a:pt x="314456" y="244063"/>
                      <a:pt x="244063" y="314456"/>
                      <a:pt x="157228" y="314456"/>
                    </a:cubicBezTo>
                    <a:cubicBezTo>
                      <a:pt x="70393" y="314456"/>
                      <a:pt x="0" y="244063"/>
                      <a:pt x="0" y="157228"/>
                    </a:cubicBezTo>
                    <a:cubicBezTo>
                      <a:pt x="0" y="70393"/>
                      <a:pt x="70393" y="0"/>
                      <a:pt x="15722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986ABACC-C1BB-4E92-BE33-08E43FFB6852}"/>
                  </a:ext>
                </a:extLst>
              </p:cNvPr>
              <p:cNvSpPr/>
              <p:nvPr/>
            </p:nvSpPr>
            <p:spPr bwMode="auto">
              <a:xfrm>
                <a:off x="8502938" y="1337597"/>
                <a:ext cx="983164" cy="784859"/>
              </a:xfrm>
              <a:custGeom>
                <a:avLst/>
                <a:gdLst>
                  <a:gd name="connsiteX0" fmla="*/ 0 w 845641"/>
                  <a:gd name="connsiteY0" fmla="*/ 0 h 675075"/>
                  <a:gd name="connsiteX1" fmla="*/ 78304 w 845641"/>
                  <a:gd name="connsiteY1" fmla="*/ 0 h 675075"/>
                  <a:gd name="connsiteX2" fmla="*/ 78304 w 845641"/>
                  <a:gd name="connsiteY2" fmla="*/ 450050 h 675075"/>
                  <a:gd name="connsiteX3" fmla="*/ 845641 w 845641"/>
                  <a:gd name="connsiteY3" fmla="*/ 450050 h 675075"/>
                  <a:gd name="connsiteX4" fmla="*/ 845641 w 845641"/>
                  <a:gd name="connsiteY4" fmla="*/ 675075 h 675075"/>
                  <a:gd name="connsiteX5" fmla="*/ 792990 w 845641"/>
                  <a:gd name="connsiteY5" fmla="*/ 675075 h 675075"/>
                  <a:gd name="connsiteX6" fmla="*/ 626567 w 845641"/>
                  <a:gd name="connsiteY6" fmla="*/ 508652 h 675075"/>
                  <a:gd name="connsiteX7" fmla="*/ 460144 w 845641"/>
                  <a:gd name="connsiteY7" fmla="*/ 675075 h 675075"/>
                  <a:gd name="connsiteX8" fmla="*/ 0 w 845641"/>
                  <a:gd name="connsiteY8" fmla="*/ 675075 h 675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5641" h="675075">
                    <a:moveTo>
                      <a:pt x="0" y="0"/>
                    </a:moveTo>
                    <a:lnTo>
                      <a:pt x="78304" y="0"/>
                    </a:lnTo>
                    <a:lnTo>
                      <a:pt x="78304" y="450050"/>
                    </a:lnTo>
                    <a:lnTo>
                      <a:pt x="845641" y="450050"/>
                    </a:lnTo>
                    <a:lnTo>
                      <a:pt x="845641" y="675075"/>
                    </a:lnTo>
                    <a:lnTo>
                      <a:pt x="792990" y="675075"/>
                    </a:lnTo>
                    <a:cubicBezTo>
                      <a:pt x="792990" y="583162"/>
                      <a:pt x="718480" y="508652"/>
                      <a:pt x="626567" y="508652"/>
                    </a:cubicBezTo>
                    <a:cubicBezTo>
                      <a:pt x="534654" y="508652"/>
                      <a:pt x="460144" y="583162"/>
                      <a:pt x="460144" y="675075"/>
                    </a:cubicBezTo>
                    <a:lnTo>
                      <a:pt x="0" y="67507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9B9190E8-82C0-4D10-BC8F-068130007C56}"/>
              </a:ext>
            </a:extLst>
          </p:cNvPr>
          <p:cNvGrpSpPr/>
          <p:nvPr/>
        </p:nvGrpSpPr>
        <p:grpSpPr>
          <a:xfrm>
            <a:off x="416840" y="2779086"/>
            <a:ext cx="1584382" cy="1584382"/>
            <a:chOff x="416840" y="2779086"/>
            <a:chExt cx="1584382" cy="1584382"/>
          </a:xfrm>
        </p:grpSpPr>
        <p:sp>
          <p:nvSpPr>
            <p:cNvPr id="125" name="四角形: 角を丸くする 124">
              <a:extLst>
                <a:ext uri="{FF2B5EF4-FFF2-40B4-BE49-F238E27FC236}">
                  <a16:creationId xmlns:a16="http://schemas.microsoft.com/office/drawing/2014/main" id="{C85B5CE9-B42C-405B-835A-DAFD0A6F4946}"/>
                </a:ext>
              </a:extLst>
            </p:cNvPr>
            <p:cNvSpPr/>
            <p:nvPr/>
          </p:nvSpPr>
          <p:spPr bwMode="auto">
            <a:xfrm>
              <a:off x="416840" y="2779086"/>
              <a:ext cx="1584382" cy="1584382"/>
            </a:xfrm>
            <a:prstGeom prst="roundRect">
              <a:avLst>
                <a:gd name="adj" fmla="val 827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16511476-2898-437F-8A59-2A427FB0F815}"/>
                </a:ext>
              </a:extLst>
            </p:cNvPr>
            <p:cNvGrpSpPr/>
            <p:nvPr/>
          </p:nvGrpSpPr>
          <p:grpSpPr>
            <a:xfrm>
              <a:off x="519320" y="3246652"/>
              <a:ext cx="1379422" cy="704372"/>
              <a:chOff x="425875" y="3194942"/>
              <a:chExt cx="1581953" cy="807791"/>
            </a:xfrm>
            <a:solidFill>
              <a:schemeClr val="bg1"/>
            </a:solidFill>
          </p:grpSpPr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C4DE9DAF-25E4-436D-B5A1-D2B4FF00355D}"/>
                  </a:ext>
                </a:extLst>
              </p:cNvPr>
              <p:cNvSpPr/>
              <p:nvPr/>
            </p:nvSpPr>
            <p:spPr>
              <a:xfrm>
                <a:off x="425875" y="3350004"/>
                <a:ext cx="1554370" cy="540160"/>
              </a:xfrm>
              <a:custGeom>
                <a:avLst/>
                <a:gdLst>
                  <a:gd name="connsiteX0" fmla="*/ 1447558 w 1554370"/>
                  <a:gd name="connsiteY0" fmla="*/ 452058 h 540160"/>
                  <a:gd name="connsiteX1" fmla="*/ 1554370 w 1554370"/>
                  <a:gd name="connsiteY1" fmla="*/ 452058 h 540160"/>
                  <a:gd name="connsiteX2" fmla="*/ 1554370 w 1554370"/>
                  <a:gd name="connsiteY2" fmla="*/ 540160 h 540160"/>
                  <a:gd name="connsiteX3" fmla="*/ 1470230 w 1554370"/>
                  <a:gd name="connsiteY3" fmla="*/ 540160 h 540160"/>
                  <a:gd name="connsiteX4" fmla="*/ 1472561 w 1554370"/>
                  <a:gd name="connsiteY4" fmla="*/ 528612 h 540160"/>
                  <a:gd name="connsiteX5" fmla="*/ 1461187 w 1554370"/>
                  <a:gd name="connsiteY5" fmla="*/ 472273 h 540160"/>
                  <a:gd name="connsiteX6" fmla="*/ 187104 w 1554370"/>
                  <a:gd name="connsiteY6" fmla="*/ 32306 h 540160"/>
                  <a:gd name="connsiteX7" fmla="*/ 58126 w 1554370"/>
                  <a:gd name="connsiteY7" fmla="*/ 244061 h 540160"/>
                  <a:gd name="connsiteX8" fmla="*/ 58126 w 1554370"/>
                  <a:gd name="connsiteY8" fmla="*/ 282150 h 540160"/>
                  <a:gd name="connsiteX9" fmla="*/ 328133 w 1554370"/>
                  <a:gd name="connsiteY9" fmla="*/ 282150 h 540160"/>
                  <a:gd name="connsiteX10" fmla="*/ 328133 w 1554370"/>
                  <a:gd name="connsiteY10" fmla="*/ 32306 h 540160"/>
                  <a:gd name="connsiteX11" fmla="*/ 149207 w 1554370"/>
                  <a:gd name="connsiteY11" fmla="*/ 0 h 540160"/>
                  <a:gd name="connsiteX12" fmla="*/ 459389 w 1554370"/>
                  <a:gd name="connsiteY12" fmla="*/ 0 h 540160"/>
                  <a:gd name="connsiteX13" fmla="*/ 459389 w 1554370"/>
                  <a:gd name="connsiteY13" fmla="*/ 452058 h 540160"/>
                  <a:gd name="connsiteX14" fmla="*/ 1208087 w 1554370"/>
                  <a:gd name="connsiteY14" fmla="*/ 452058 h 540160"/>
                  <a:gd name="connsiteX15" fmla="*/ 1194458 w 1554370"/>
                  <a:gd name="connsiteY15" fmla="*/ 472273 h 540160"/>
                  <a:gd name="connsiteX16" fmla="*/ 1183084 w 1554370"/>
                  <a:gd name="connsiteY16" fmla="*/ 528612 h 540160"/>
                  <a:gd name="connsiteX17" fmla="*/ 1185415 w 1554370"/>
                  <a:gd name="connsiteY17" fmla="*/ 540160 h 540160"/>
                  <a:gd name="connsiteX18" fmla="*/ 459389 w 1554370"/>
                  <a:gd name="connsiteY18" fmla="*/ 540160 h 540160"/>
                  <a:gd name="connsiteX19" fmla="*/ 394128 w 1554370"/>
                  <a:gd name="connsiteY19" fmla="*/ 540160 h 540160"/>
                  <a:gd name="connsiteX20" fmla="*/ 396459 w 1554370"/>
                  <a:gd name="connsiteY20" fmla="*/ 528612 h 540160"/>
                  <a:gd name="connsiteX21" fmla="*/ 251721 w 1554370"/>
                  <a:gd name="connsiteY21" fmla="*/ 383873 h 540160"/>
                  <a:gd name="connsiteX22" fmla="*/ 106982 w 1554370"/>
                  <a:gd name="connsiteY22" fmla="*/ 528612 h 540160"/>
                  <a:gd name="connsiteX23" fmla="*/ 109313 w 1554370"/>
                  <a:gd name="connsiteY23" fmla="*/ 540160 h 540160"/>
                  <a:gd name="connsiteX24" fmla="*/ 0 w 1554370"/>
                  <a:gd name="connsiteY24" fmla="*/ 540160 h 540160"/>
                  <a:gd name="connsiteX25" fmla="*/ 0 w 1554370"/>
                  <a:gd name="connsiteY25" fmla="*/ 258434 h 54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554370" h="540160">
                    <a:moveTo>
                      <a:pt x="1447558" y="452058"/>
                    </a:moveTo>
                    <a:lnTo>
                      <a:pt x="1554370" y="452058"/>
                    </a:lnTo>
                    <a:lnTo>
                      <a:pt x="1554370" y="540160"/>
                    </a:lnTo>
                    <a:lnTo>
                      <a:pt x="1470230" y="540160"/>
                    </a:lnTo>
                    <a:lnTo>
                      <a:pt x="1472561" y="528612"/>
                    </a:lnTo>
                    <a:cubicBezTo>
                      <a:pt x="1472561" y="508627"/>
                      <a:pt x="1468511" y="489589"/>
                      <a:pt x="1461187" y="472273"/>
                    </a:cubicBezTo>
                    <a:close/>
                    <a:moveTo>
                      <a:pt x="187104" y="32306"/>
                    </a:moveTo>
                    <a:lnTo>
                      <a:pt x="58126" y="244061"/>
                    </a:lnTo>
                    <a:lnTo>
                      <a:pt x="58126" y="282150"/>
                    </a:lnTo>
                    <a:lnTo>
                      <a:pt x="328133" y="282150"/>
                    </a:lnTo>
                    <a:lnTo>
                      <a:pt x="328133" y="32306"/>
                    </a:lnTo>
                    <a:close/>
                    <a:moveTo>
                      <a:pt x="149207" y="0"/>
                    </a:moveTo>
                    <a:lnTo>
                      <a:pt x="459389" y="0"/>
                    </a:lnTo>
                    <a:lnTo>
                      <a:pt x="459389" y="452058"/>
                    </a:lnTo>
                    <a:lnTo>
                      <a:pt x="1208087" y="452058"/>
                    </a:lnTo>
                    <a:lnTo>
                      <a:pt x="1194458" y="472273"/>
                    </a:lnTo>
                    <a:cubicBezTo>
                      <a:pt x="1187134" y="489589"/>
                      <a:pt x="1183084" y="508627"/>
                      <a:pt x="1183084" y="528612"/>
                    </a:cubicBezTo>
                    <a:lnTo>
                      <a:pt x="1185415" y="540160"/>
                    </a:lnTo>
                    <a:lnTo>
                      <a:pt x="459389" y="540160"/>
                    </a:lnTo>
                    <a:lnTo>
                      <a:pt x="394128" y="540160"/>
                    </a:lnTo>
                    <a:lnTo>
                      <a:pt x="396459" y="528612"/>
                    </a:lnTo>
                    <a:cubicBezTo>
                      <a:pt x="396459" y="448674"/>
                      <a:pt x="331658" y="383873"/>
                      <a:pt x="251721" y="383873"/>
                    </a:cubicBezTo>
                    <a:cubicBezTo>
                      <a:pt x="171783" y="383873"/>
                      <a:pt x="106982" y="448674"/>
                      <a:pt x="106982" y="528612"/>
                    </a:cubicBezTo>
                    <a:lnTo>
                      <a:pt x="109313" y="540160"/>
                    </a:lnTo>
                    <a:lnTo>
                      <a:pt x="0" y="540160"/>
                    </a:lnTo>
                    <a:lnTo>
                      <a:pt x="0" y="2584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88732CE7-42B2-488E-BEAD-93BF0F96E61D}"/>
                  </a:ext>
                </a:extLst>
              </p:cNvPr>
              <p:cNvSpPr/>
              <p:nvPr/>
            </p:nvSpPr>
            <p:spPr>
              <a:xfrm>
                <a:off x="1631948" y="3759235"/>
                <a:ext cx="243498" cy="243498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99CA363C-D479-4A02-A2C9-DE82F5AD0D1F}"/>
                  </a:ext>
                </a:extLst>
              </p:cNvPr>
              <p:cNvSpPr/>
              <p:nvPr/>
            </p:nvSpPr>
            <p:spPr>
              <a:xfrm>
                <a:off x="555846" y="3759235"/>
                <a:ext cx="243498" cy="243498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A829AD6C-7CC8-4BE9-A8BB-ABEE6C433742}"/>
                  </a:ext>
                </a:extLst>
              </p:cNvPr>
              <p:cNvSpPr/>
              <p:nvPr/>
            </p:nvSpPr>
            <p:spPr>
              <a:xfrm>
                <a:off x="919140" y="3194942"/>
                <a:ext cx="1088688" cy="584160"/>
              </a:xfrm>
              <a:custGeom>
                <a:avLst/>
                <a:gdLst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92997 h 525637"/>
                  <a:gd name="connsiteX3" fmla="*/ 1088688 w 1088688"/>
                  <a:gd name="connsiteY3" fmla="*/ 133350 h 525637"/>
                  <a:gd name="connsiteX4" fmla="*/ 1088688 w 1088688"/>
                  <a:gd name="connsiteY4" fmla="*/ 151652 h 525637"/>
                  <a:gd name="connsiteX5" fmla="*/ 1088688 w 1088688"/>
                  <a:gd name="connsiteY5" fmla="*/ 226347 h 525637"/>
                  <a:gd name="connsiteX6" fmla="*/ 1088688 w 1088688"/>
                  <a:gd name="connsiteY6" fmla="*/ 244649 h 525637"/>
                  <a:gd name="connsiteX7" fmla="*/ 1088688 w 1088688"/>
                  <a:gd name="connsiteY7" fmla="*/ 280988 h 525637"/>
                  <a:gd name="connsiteX8" fmla="*/ 1088688 w 1088688"/>
                  <a:gd name="connsiteY8" fmla="*/ 285002 h 525637"/>
                  <a:gd name="connsiteX9" fmla="*/ 1088688 w 1088688"/>
                  <a:gd name="connsiteY9" fmla="*/ 373985 h 525637"/>
                  <a:gd name="connsiteX10" fmla="*/ 1088688 w 1088688"/>
                  <a:gd name="connsiteY10" fmla="*/ 377999 h 525637"/>
                  <a:gd name="connsiteX11" fmla="*/ 1088688 w 1088688"/>
                  <a:gd name="connsiteY11" fmla="*/ 432640 h 525637"/>
                  <a:gd name="connsiteX12" fmla="*/ 1088688 w 1088688"/>
                  <a:gd name="connsiteY12" fmla="*/ 525637 h 525637"/>
                  <a:gd name="connsiteX13" fmla="*/ 933834 w 1088688"/>
                  <a:gd name="connsiteY13" fmla="*/ 525637 h 525637"/>
                  <a:gd name="connsiteX14" fmla="*/ 933290 w 1088688"/>
                  <a:gd name="connsiteY14" fmla="*/ 524829 h 525637"/>
                  <a:gd name="connsiteX15" fmla="*/ 835111 w 1088688"/>
                  <a:gd name="connsiteY15" fmla="*/ 484162 h 525637"/>
                  <a:gd name="connsiteX16" fmla="*/ 736931 w 1088688"/>
                  <a:gd name="connsiteY16" fmla="*/ 524829 h 525637"/>
                  <a:gd name="connsiteX17" fmla="*/ 736387 w 1088688"/>
                  <a:gd name="connsiteY17" fmla="*/ 525637 h 525637"/>
                  <a:gd name="connsiteX18" fmla="*/ 0 w 1088688"/>
                  <a:gd name="connsiteY18" fmla="*/ 525637 h 525637"/>
                  <a:gd name="connsiteX19" fmla="*/ 0 w 1088688"/>
                  <a:gd name="connsiteY19" fmla="*/ 432640 h 525637"/>
                  <a:gd name="connsiteX20" fmla="*/ 0 w 1088688"/>
                  <a:gd name="connsiteY20" fmla="*/ 377999 h 525637"/>
                  <a:gd name="connsiteX21" fmla="*/ 0 w 1088688"/>
                  <a:gd name="connsiteY21" fmla="*/ 373985 h 525637"/>
                  <a:gd name="connsiteX22" fmla="*/ 0 w 1088688"/>
                  <a:gd name="connsiteY22" fmla="*/ 285002 h 525637"/>
                  <a:gd name="connsiteX23" fmla="*/ 0 w 1088688"/>
                  <a:gd name="connsiteY23" fmla="*/ 280988 h 525637"/>
                  <a:gd name="connsiteX24" fmla="*/ 0 w 1088688"/>
                  <a:gd name="connsiteY24" fmla="*/ 244649 h 525637"/>
                  <a:gd name="connsiteX25" fmla="*/ 0 w 1088688"/>
                  <a:gd name="connsiteY25" fmla="*/ 226347 h 525637"/>
                  <a:gd name="connsiteX26" fmla="*/ 0 w 1088688"/>
                  <a:gd name="connsiteY26" fmla="*/ 151652 h 525637"/>
                  <a:gd name="connsiteX27" fmla="*/ 0 w 1088688"/>
                  <a:gd name="connsiteY27" fmla="*/ 133350 h 525637"/>
                  <a:gd name="connsiteX28" fmla="*/ 0 w 1088688"/>
                  <a:gd name="connsiteY28" fmla="*/ 92997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92997 h 525637"/>
                  <a:gd name="connsiteX3" fmla="*/ 1088688 w 1088688"/>
                  <a:gd name="connsiteY3" fmla="*/ 133350 h 525637"/>
                  <a:gd name="connsiteX4" fmla="*/ 1088688 w 1088688"/>
                  <a:gd name="connsiteY4" fmla="*/ 151652 h 525637"/>
                  <a:gd name="connsiteX5" fmla="*/ 1088688 w 1088688"/>
                  <a:gd name="connsiteY5" fmla="*/ 226347 h 525637"/>
                  <a:gd name="connsiteX6" fmla="*/ 1088688 w 1088688"/>
                  <a:gd name="connsiteY6" fmla="*/ 244649 h 525637"/>
                  <a:gd name="connsiteX7" fmla="*/ 1088688 w 1088688"/>
                  <a:gd name="connsiteY7" fmla="*/ 280988 h 525637"/>
                  <a:gd name="connsiteX8" fmla="*/ 1088688 w 1088688"/>
                  <a:gd name="connsiteY8" fmla="*/ 285002 h 525637"/>
                  <a:gd name="connsiteX9" fmla="*/ 1088688 w 1088688"/>
                  <a:gd name="connsiteY9" fmla="*/ 373985 h 525637"/>
                  <a:gd name="connsiteX10" fmla="*/ 1088688 w 1088688"/>
                  <a:gd name="connsiteY10" fmla="*/ 377999 h 525637"/>
                  <a:gd name="connsiteX11" fmla="*/ 1088688 w 1088688"/>
                  <a:gd name="connsiteY11" fmla="*/ 432640 h 525637"/>
                  <a:gd name="connsiteX12" fmla="*/ 1088688 w 1088688"/>
                  <a:gd name="connsiteY12" fmla="*/ 525637 h 525637"/>
                  <a:gd name="connsiteX13" fmla="*/ 933834 w 1088688"/>
                  <a:gd name="connsiteY13" fmla="*/ 525637 h 525637"/>
                  <a:gd name="connsiteX14" fmla="*/ 933290 w 1088688"/>
                  <a:gd name="connsiteY14" fmla="*/ 524829 h 525637"/>
                  <a:gd name="connsiteX15" fmla="*/ 835111 w 1088688"/>
                  <a:gd name="connsiteY15" fmla="*/ 484162 h 525637"/>
                  <a:gd name="connsiteX16" fmla="*/ 736931 w 1088688"/>
                  <a:gd name="connsiteY16" fmla="*/ 524829 h 525637"/>
                  <a:gd name="connsiteX17" fmla="*/ 736387 w 1088688"/>
                  <a:gd name="connsiteY17" fmla="*/ 525637 h 525637"/>
                  <a:gd name="connsiteX18" fmla="*/ 0 w 1088688"/>
                  <a:gd name="connsiteY18" fmla="*/ 525637 h 525637"/>
                  <a:gd name="connsiteX19" fmla="*/ 0 w 1088688"/>
                  <a:gd name="connsiteY19" fmla="*/ 432640 h 525637"/>
                  <a:gd name="connsiteX20" fmla="*/ 0 w 1088688"/>
                  <a:gd name="connsiteY20" fmla="*/ 377999 h 525637"/>
                  <a:gd name="connsiteX21" fmla="*/ 0 w 1088688"/>
                  <a:gd name="connsiteY21" fmla="*/ 373985 h 525637"/>
                  <a:gd name="connsiteX22" fmla="*/ 0 w 1088688"/>
                  <a:gd name="connsiteY22" fmla="*/ 285002 h 525637"/>
                  <a:gd name="connsiteX23" fmla="*/ 0 w 1088688"/>
                  <a:gd name="connsiteY23" fmla="*/ 280988 h 525637"/>
                  <a:gd name="connsiteX24" fmla="*/ 0 w 1088688"/>
                  <a:gd name="connsiteY24" fmla="*/ 244649 h 525637"/>
                  <a:gd name="connsiteX25" fmla="*/ 0 w 1088688"/>
                  <a:gd name="connsiteY25" fmla="*/ 226347 h 525637"/>
                  <a:gd name="connsiteX26" fmla="*/ 0 w 1088688"/>
                  <a:gd name="connsiteY26" fmla="*/ 151652 h 525637"/>
                  <a:gd name="connsiteX27" fmla="*/ 0 w 1088688"/>
                  <a:gd name="connsiteY27" fmla="*/ 92997 h 525637"/>
                  <a:gd name="connsiteX28" fmla="*/ 0 w 1088688"/>
                  <a:gd name="connsiteY28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92997 h 525637"/>
                  <a:gd name="connsiteX3" fmla="*/ 1088688 w 1088688"/>
                  <a:gd name="connsiteY3" fmla="*/ 133350 h 525637"/>
                  <a:gd name="connsiteX4" fmla="*/ 1088688 w 1088688"/>
                  <a:gd name="connsiteY4" fmla="*/ 151652 h 525637"/>
                  <a:gd name="connsiteX5" fmla="*/ 1088688 w 1088688"/>
                  <a:gd name="connsiteY5" fmla="*/ 226347 h 525637"/>
                  <a:gd name="connsiteX6" fmla="*/ 1088688 w 1088688"/>
                  <a:gd name="connsiteY6" fmla="*/ 244649 h 525637"/>
                  <a:gd name="connsiteX7" fmla="*/ 1088688 w 1088688"/>
                  <a:gd name="connsiteY7" fmla="*/ 280988 h 525637"/>
                  <a:gd name="connsiteX8" fmla="*/ 1088688 w 1088688"/>
                  <a:gd name="connsiteY8" fmla="*/ 285002 h 525637"/>
                  <a:gd name="connsiteX9" fmla="*/ 1088688 w 1088688"/>
                  <a:gd name="connsiteY9" fmla="*/ 373985 h 525637"/>
                  <a:gd name="connsiteX10" fmla="*/ 1088688 w 1088688"/>
                  <a:gd name="connsiteY10" fmla="*/ 377999 h 525637"/>
                  <a:gd name="connsiteX11" fmla="*/ 1088688 w 1088688"/>
                  <a:gd name="connsiteY11" fmla="*/ 432640 h 525637"/>
                  <a:gd name="connsiteX12" fmla="*/ 1088688 w 1088688"/>
                  <a:gd name="connsiteY12" fmla="*/ 525637 h 525637"/>
                  <a:gd name="connsiteX13" fmla="*/ 933834 w 1088688"/>
                  <a:gd name="connsiteY13" fmla="*/ 525637 h 525637"/>
                  <a:gd name="connsiteX14" fmla="*/ 933290 w 1088688"/>
                  <a:gd name="connsiteY14" fmla="*/ 524829 h 525637"/>
                  <a:gd name="connsiteX15" fmla="*/ 835111 w 1088688"/>
                  <a:gd name="connsiteY15" fmla="*/ 484162 h 525637"/>
                  <a:gd name="connsiteX16" fmla="*/ 736931 w 1088688"/>
                  <a:gd name="connsiteY16" fmla="*/ 524829 h 525637"/>
                  <a:gd name="connsiteX17" fmla="*/ 736387 w 1088688"/>
                  <a:gd name="connsiteY17" fmla="*/ 525637 h 525637"/>
                  <a:gd name="connsiteX18" fmla="*/ 0 w 1088688"/>
                  <a:gd name="connsiteY18" fmla="*/ 525637 h 525637"/>
                  <a:gd name="connsiteX19" fmla="*/ 0 w 1088688"/>
                  <a:gd name="connsiteY19" fmla="*/ 432640 h 525637"/>
                  <a:gd name="connsiteX20" fmla="*/ 0 w 1088688"/>
                  <a:gd name="connsiteY20" fmla="*/ 377999 h 525637"/>
                  <a:gd name="connsiteX21" fmla="*/ 0 w 1088688"/>
                  <a:gd name="connsiteY21" fmla="*/ 373985 h 525637"/>
                  <a:gd name="connsiteX22" fmla="*/ 0 w 1088688"/>
                  <a:gd name="connsiteY22" fmla="*/ 285002 h 525637"/>
                  <a:gd name="connsiteX23" fmla="*/ 0 w 1088688"/>
                  <a:gd name="connsiteY23" fmla="*/ 280988 h 525637"/>
                  <a:gd name="connsiteX24" fmla="*/ 0 w 1088688"/>
                  <a:gd name="connsiteY24" fmla="*/ 244649 h 525637"/>
                  <a:gd name="connsiteX25" fmla="*/ 0 w 1088688"/>
                  <a:gd name="connsiteY25" fmla="*/ 226347 h 525637"/>
                  <a:gd name="connsiteX26" fmla="*/ 0 w 1088688"/>
                  <a:gd name="connsiteY26" fmla="*/ 151652 h 525637"/>
                  <a:gd name="connsiteX27" fmla="*/ 0 w 1088688"/>
                  <a:gd name="connsiteY27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92997 h 525637"/>
                  <a:gd name="connsiteX3" fmla="*/ 1088688 w 1088688"/>
                  <a:gd name="connsiteY3" fmla="*/ 133350 h 525637"/>
                  <a:gd name="connsiteX4" fmla="*/ 1088688 w 1088688"/>
                  <a:gd name="connsiteY4" fmla="*/ 151652 h 525637"/>
                  <a:gd name="connsiteX5" fmla="*/ 1088688 w 1088688"/>
                  <a:gd name="connsiteY5" fmla="*/ 226347 h 525637"/>
                  <a:gd name="connsiteX6" fmla="*/ 1088688 w 1088688"/>
                  <a:gd name="connsiteY6" fmla="*/ 244649 h 525637"/>
                  <a:gd name="connsiteX7" fmla="*/ 1088688 w 1088688"/>
                  <a:gd name="connsiteY7" fmla="*/ 280988 h 525637"/>
                  <a:gd name="connsiteX8" fmla="*/ 1088688 w 1088688"/>
                  <a:gd name="connsiteY8" fmla="*/ 285002 h 525637"/>
                  <a:gd name="connsiteX9" fmla="*/ 1088688 w 1088688"/>
                  <a:gd name="connsiteY9" fmla="*/ 373985 h 525637"/>
                  <a:gd name="connsiteX10" fmla="*/ 1088688 w 1088688"/>
                  <a:gd name="connsiteY10" fmla="*/ 377999 h 525637"/>
                  <a:gd name="connsiteX11" fmla="*/ 1088688 w 1088688"/>
                  <a:gd name="connsiteY11" fmla="*/ 432640 h 525637"/>
                  <a:gd name="connsiteX12" fmla="*/ 1088688 w 1088688"/>
                  <a:gd name="connsiteY12" fmla="*/ 525637 h 525637"/>
                  <a:gd name="connsiteX13" fmla="*/ 933834 w 1088688"/>
                  <a:gd name="connsiteY13" fmla="*/ 525637 h 525637"/>
                  <a:gd name="connsiteX14" fmla="*/ 933290 w 1088688"/>
                  <a:gd name="connsiteY14" fmla="*/ 524829 h 525637"/>
                  <a:gd name="connsiteX15" fmla="*/ 835111 w 1088688"/>
                  <a:gd name="connsiteY15" fmla="*/ 484162 h 525637"/>
                  <a:gd name="connsiteX16" fmla="*/ 736931 w 1088688"/>
                  <a:gd name="connsiteY16" fmla="*/ 524829 h 525637"/>
                  <a:gd name="connsiteX17" fmla="*/ 736387 w 1088688"/>
                  <a:gd name="connsiteY17" fmla="*/ 525637 h 525637"/>
                  <a:gd name="connsiteX18" fmla="*/ 0 w 1088688"/>
                  <a:gd name="connsiteY18" fmla="*/ 525637 h 525637"/>
                  <a:gd name="connsiteX19" fmla="*/ 0 w 1088688"/>
                  <a:gd name="connsiteY19" fmla="*/ 432640 h 525637"/>
                  <a:gd name="connsiteX20" fmla="*/ 0 w 1088688"/>
                  <a:gd name="connsiteY20" fmla="*/ 377999 h 525637"/>
                  <a:gd name="connsiteX21" fmla="*/ 0 w 1088688"/>
                  <a:gd name="connsiteY21" fmla="*/ 373985 h 525637"/>
                  <a:gd name="connsiteX22" fmla="*/ 0 w 1088688"/>
                  <a:gd name="connsiteY22" fmla="*/ 285002 h 525637"/>
                  <a:gd name="connsiteX23" fmla="*/ 0 w 1088688"/>
                  <a:gd name="connsiteY23" fmla="*/ 280988 h 525637"/>
                  <a:gd name="connsiteX24" fmla="*/ 0 w 1088688"/>
                  <a:gd name="connsiteY24" fmla="*/ 244649 h 525637"/>
                  <a:gd name="connsiteX25" fmla="*/ 0 w 1088688"/>
                  <a:gd name="connsiteY25" fmla="*/ 226347 h 525637"/>
                  <a:gd name="connsiteX26" fmla="*/ 0 w 1088688"/>
                  <a:gd name="connsiteY26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92997 h 525637"/>
                  <a:gd name="connsiteX3" fmla="*/ 1088688 w 1088688"/>
                  <a:gd name="connsiteY3" fmla="*/ 133350 h 525637"/>
                  <a:gd name="connsiteX4" fmla="*/ 1088688 w 1088688"/>
                  <a:gd name="connsiteY4" fmla="*/ 151652 h 525637"/>
                  <a:gd name="connsiteX5" fmla="*/ 1088688 w 1088688"/>
                  <a:gd name="connsiteY5" fmla="*/ 226347 h 525637"/>
                  <a:gd name="connsiteX6" fmla="*/ 1088688 w 1088688"/>
                  <a:gd name="connsiteY6" fmla="*/ 244649 h 525637"/>
                  <a:gd name="connsiteX7" fmla="*/ 1088688 w 1088688"/>
                  <a:gd name="connsiteY7" fmla="*/ 280988 h 525637"/>
                  <a:gd name="connsiteX8" fmla="*/ 1088688 w 1088688"/>
                  <a:gd name="connsiteY8" fmla="*/ 285002 h 525637"/>
                  <a:gd name="connsiteX9" fmla="*/ 1088688 w 1088688"/>
                  <a:gd name="connsiteY9" fmla="*/ 373985 h 525637"/>
                  <a:gd name="connsiteX10" fmla="*/ 1088688 w 1088688"/>
                  <a:gd name="connsiteY10" fmla="*/ 377999 h 525637"/>
                  <a:gd name="connsiteX11" fmla="*/ 1088688 w 1088688"/>
                  <a:gd name="connsiteY11" fmla="*/ 432640 h 525637"/>
                  <a:gd name="connsiteX12" fmla="*/ 1088688 w 1088688"/>
                  <a:gd name="connsiteY12" fmla="*/ 525637 h 525637"/>
                  <a:gd name="connsiteX13" fmla="*/ 933834 w 1088688"/>
                  <a:gd name="connsiteY13" fmla="*/ 525637 h 525637"/>
                  <a:gd name="connsiteX14" fmla="*/ 933290 w 1088688"/>
                  <a:gd name="connsiteY14" fmla="*/ 524829 h 525637"/>
                  <a:gd name="connsiteX15" fmla="*/ 835111 w 1088688"/>
                  <a:gd name="connsiteY15" fmla="*/ 484162 h 525637"/>
                  <a:gd name="connsiteX16" fmla="*/ 736931 w 1088688"/>
                  <a:gd name="connsiteY16" fmla="*/ 524829 h 525637"/>
                  <a:gd name="connsiteX17" fmla="*/ 736387 w 1088688"/>
                  <a:gd name="connsiteY17" fmla="*/ 525637 h 525637"/>
                  <a:gd name="connsiteX18" fmla="*/ 0 w 1088688"/>
                  <a:gd name="connsiteY18" fmla="*/ 525637 h 525637"/>
                  <a:gd name="connsiteX19" fmla="*/ 0 w 1088688"/>
                  <a:gd name="connsiteY19" fmla="*/ 432640 h 525637"/>
                  <a:gd name="connsiteX20" fmla="*/ 0 w 1088688"/>
                  <a:gd name="connsiteY20" fmla="*/ 377999 h 525637"/>
                  <a:gd name="connsiteX21" fmla="*/ 0 w 1088688"/>
                  <a:gd name="connsiteY21" fmla="*/ 373985 h 525637"/>
                  <a:gd name="connsiteX22" fmla="*/ 0 w 1088688"/>
                  <a:gd name="connsiteY22" fmla="*/ 285002 h 525637"/>
                  <a:gd name="connsiteX23" fmla="*/ 0 w 1088688"/>
                  <a:gd name="connsiteY23" fmla="*/ 280988 h 525637"/>
                  <a:gd name="connsiteX24" fmla="*/ 0 w 1088688"/>
                  <a:gd name="connsiteY24" fmla="*/ 244649 h 525637"/>
                  <a:gd name="connsiteX25" fmla="*/ 0 w 1088688"/>
                  <a:gd name="connsiteY25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92997 h 525637"/>
                  <a:gd name="connsiteX3" fmla="*/ 1088688 w 1088688"/>
                  <a:gd name="connsiteY3" fmla="*/ 133350 h 525637"/>
                  <a:gd name="connsiteX4" fmla="*/ 1088688 w 1088688"/>
                  <a:gd name="connsiteY4" fmla="*/ 151652 h 525637"/>
                  <a:gd name="connsiteX5" fmla="*/ 1088688 w 1088688"/>
                  <a:gd name="connsiteY5" fmla="*/ 226347 h 525637"/>
                  <a:gd name="connsiteX6" fmla="*/ 1088688 w 1088688"/>
                  <a:gd name="connsiteY6" fmla="*/ 244649 h 525637"/>
                  <a:gd name="connsiteX7" fmla="*/ 1088688 w 1088688"/>
                  <a:gd name="connsiteY7" fmla="*/ 280988 h 525637"/>
                  <a:gd name="connsiteX8" fmla="*/ 1088688 w 1088688"/>
                  <a:gd name="connsiteY8" fmla="*/ 285002 h 525637"/>
                  <a:gd name="connsiteX9" fmla="*/ 1088688 w 1088688"/>
                  <a:gd name="connsiteY9" fmla="*/ 373985 h 525637"/>
                  <a:gd name="connsiteX10" fmla="*/ 1088688 w 1088688"/>
                  <a:gd name="connsiteY10" fmla="*/ 377999 h 525637"/>
                  <a:gd name="connsiteX11" fmla="*/ 1088688 w 1088688"/>
                  <a:gd name="connsiteY11" fmla="*/ 432640 h 525637"/>
                  <a:gd name="connsiteX12" fmla="*/ 1088688 w 1088688"/>
                  <a:gd name="connsiteY12" fmla="*/ 525637 h 525637"/>
                  <a:gd name="connsiteX13" fmla="*/ 933834 w 1088688"/>
                  <a:gd name="connsiteY13" fmla="*/ 525637 h 525637"/>
                  <a:gd name="connsiteX14" fmla="*/ 933290 w 1088688"/>
                  <a:gd name="connsiteY14" fmla="*/ 524829 h 525637"/>
                  <a:gd name="connsiteX15" fmla="*/ 835111 w 1088688"/>
                  <a:gd name="connsiteY15" fmla="*/ 484162 h 525637"/>
                  <a:gd name="connsiteX16" fmla="*/ 736931 w 1088688"/>
                  <a:gd name="connsiteY16" fmla="*/ 524829 h 525637"/>
                  <a:gd name="connsiteX17" fmla="*/ 736387 w 1088688"/>
                  <a:gd name="connsiteY17" fmla="*/ 525637 h 525637"/>
                  <a:gd name="connsiteX18" fmla="*/ 0 w 1088688"/>
                  <a:gd name="connsiteY18" fmla="*/ 525637 h 525637"/>
                  <a:gd name="connsiteX19" fmla="*/ 0 w 1088688"/>
                  <a:gd name="connsiteY19" fmla="*/ 432640 h 525637"/>
                  <a:gd name="connsiteX20" fmla="*/ 0 w 1088688"/>
                  <a:gd name="connsiteY20" fmla="*/ 377999 h 525637"/>
                  <a:gd name="connsiteX21" fmla="*/ 0 w 1088688"/>
                  <a:gd name="connsiteY21" fmla="*/ 373985 h 525637"/>
                  <a:gd name="connsiteX22" fmla="*/ 0 w 1088688"/>
                  <a:gd name="connsiteY22" fmla="*/ 285002 h 525637"/>
                  <a:gd name="connsiteX23" fmla="*/ 0 w 1088688"/>
                  <a:gd name="connsiteY23" fmla="*/ 280988 h 525637"/>
                  <a:gd name="connsiteX24" fmla="*/ 0 w 1088688"/>
                  <a:gd name="connsiteY24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92997 h 525637"/>
                  <a:gd name="connsiteX3" fmla="*/ 1088688 w 1088688"/>
                  <a:gd name="connsiteY3" fmla="*/ 133350 h 525637"/>
                  <a:gd name="connsiteX4" fmla="*/ 1088688 w 1088688"/>
                  <a:gd name="connsiteY4" fmla="*/ 226347 h 525637"/>
                  <a:gd name="connsiteX5" fmla="*/ 1088688 w 1088688"/>
                  <a:gd name="connsiteY5" fmla="*/ 244649 h 525637"/>
                  <a:gd name="connsiteX6" fmla="*/ 1088688 w 1088688"/>
                  <a:gd name="connsiteY6" fmla="*/ 280988 h 525637"/>
                  <a:gd name="connsiteX7" fmla="*/ 1088688 w 1088688"/>
                  <a:gd name="connsiteY7" fmla="*/ 285002 h 525637"/>
                  <a:gd name="connsiteX8" fmla="*/ 1088688 w 1088688"/>
                  <a:gd name="connsiteY8" fmla="*/ 373985 h 525637"/>
                  <a:gd name="connsiteX9" fmla="*/ 1088688 w 1088688"/>
                  <a:gd name="connsiteY9" fmla="*/ 377999 h 525637"/>
                  <a:gd name="connsiteX10" fmla="*/ 1088688 w 1088688"/>
                  <a:gd name="connsiteY10" fmla="*/ 432640 h 525637"/>
                  <a:gd name="connsiteX11" fmla="*/ 1088688 w 1088688"/>
                  <a:gd name="connsiteY11" fmla="*/ 525637 h 525637"/>
                  <a:gd name="connsiteX12" fmla="*/ 933834 w 1088688"/>
                  <a:gd name="connsiteY12" fmla="*/ 525637 h 525637"/>
                  <a:gd name="connsiteX13" fmla="*/ 933290 w 1088688"/>
                  <a:gd name="connsiteY13" fmla="*/ 524829 h 525637"/>
                  <a:gd name="connsiteX14" fmla="*/ 835111 w 1088688"/>
                  <a:gd name="connsiteY14" fmla="*/ 484162 h 525637"/>
                  <a:gd name="connsiteX15" fmla="*/ 736931 w 1088688"/>
                  <a:gd name="connsiteY15" fmla="*/ 524829 h 525637"/>
                  <a:gd name="connsiteX16" fmla="*/ 736387 w 1088688"/>
                  <a:gd name="connsiteY16" fmla="*/ 525637 h 525637"/>
                  <a:gd name="connsiteX17" fmla="*/ 0 w 1088688"/>
                  <a:gd name="connsiteY17" fmla="*/ 525637 h 525637"/>
                  <a:gd name="connsiteX18" fmla="*/ 0 w 1088688"/>
                  <a:gd name="connsiteY18" fmla="*/ 432640 h 525637"/>
                  <a:gd name="connsiteX19" fmla="*/ 0 w 1088688"/>
                  <a:gd name="connsiteY19" fmla="*/ 377999 h 525637"/>
                  <a:gd name="connsiteX20" fmla="*/ 0 w 1088688"/>
                  <a:gd name="connsiteY20" fmla="*/ 373985 h 525637"/>
                  <a:gd name="connsiteX21" fmla="*/ 0 w 1088688"/>
                  <a:gd name="connsiteY21" fmla="*/ 285002 h 525637"/>
                  <a:gd name="connsiteX22" fmla="*/ 0 w 1088688"/>
                  <a:gd name="connsiteY22" fmla="*/ 280988 h 525637"/>
                  <a:gd name="connsiteX23" fmla="*/ 0 w 1088688"/>
                  <a:gd name="connsiteY23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133350 h 525637"/>
                  <a:gd name="connsiteX3" fmla="*/ 1088688 w 1088688"/>
                  <a:gd name="connsiteY3" fmla="*/ 226347 h 525637"/>
                  <a:gd name="connsiteX4" fmla="*/ 1088688 w 1088688"/>
                  <a:gd name="connsiteY4" fmla="*/ 244649 h 525637"/>
                  <a:gd name="connsiteX5" fmla="*/ 1088688 w 1088688"/>
                  <a:gd name="connsiteY5" fmla="*/ 280988 h 525637"/>
                  <a:gd name="connsiteX6" fmla="*/ 1088688 w 1088688"/>
                  <a:gd name="connsiteY6" fmla="*/ 285002 h 525637"/>
                  <a:gd name="connsiteX7" fmla="*/ 1088688 w 1088688"/>
                  <a:gd name="connsiteY7" fmla="*/ 373985 h 525637"/>
                  <a:gd name="connsiteX8" fmla="*/ 1088688 w 1088688"/>
                  <a:gd name="connsiteY8" fmla="*/ 377999 h 525637"/>
                  <a:gd name="connsiteX9" fmla="*/ 1088688 w 1088688"/>
                  <a:gd name="connsiteY9" fmla="*/ 432640 h 525637"/>
                  <a:gd name="connsiteX10" fmla="*/ 1088688 w 1088688"/>
                  <a:gd name="connsiteY10" fmla="*/ 525637 h 525637"/>
                  <a:gd name="connsiteX11" fmla="*/ 933834 w 1088688"/>
                  <a:gd name="connsiteY11" fmla="*/ 525637 h 525637"/>
                  <a:gd name="connsiteX12" fmla="*/ 933290 w 1088688"/>
                  <a:gd name="connsiteY12" fmla="*/ 524829 h 525637"/>
                  <a:gd name="connsiteX13" fmla="*/ 835111 w 1088688"/>
                  <a:gd name="connsiteY13" fmla="*/ 484162 h 525637"/>
                  <a:gd name="connsiteX14" fmla="*/ 736931 w 1088688"/>
                  <a:gd name="connsiteY14" fmla="*/ 524829 h 525637"/>
                  <a:gd name="connsiteX15" fmla="*/ 736387 w 1088688"/>
                  <a:gd name="connsiteY15" fmla="*/ 525637 h 525637"/>
                  <a:gd name="connsiteX16" fmla="*/ 0 w 1088688"/>
                  <a:gd name="connsiteY16" fmla="*/ 525637 h 525637"/>
                  <a:gd name="connsiteX17" fmla="*/ 0 w 1088688"/>
                  <a:gd name="connsiteY17" fmla="*/ 432640 h 525637"/>
                  <a:gd name="connsiteX18" fmla="*/ 0 w 1088688"/>
                  <a:gd name="connsiteY18" fmla="*/ 377999 h 525637"/>
                  <a:gd name="connsiteX19" fmla="*/ 0 w 1088688"/>
                  <a:gd name="connsiteY19" fmla="*/ 373985 h 525637"/>
                  <a:gd name="connsiteX20" fmla="*/ 0 w 1088688"/>
                  <a:gd name="connsiteY20" fmla="*/ 285002 h 525637"/>
                  <a:gd name="connsiteX21" fmla="*/ 0 w 1088688"/>
                  <a:gd name="connsiteY21" fmla="*/ 280988 h 525637"/>
                  <a:gd name="connsiteX22" fmla="*/ 0 w 1088688"/>
                  <a:gd name="connsiteY22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226347 h 525637"/>
                  <a:gd name="connsiteX3" fmla="*/ 1088688 w 1088688"/>
                  <a:gd name="connsiteY3" fmla="*/ 244649 h 525637"/>
                  <a:gd name="connsiteX4" fmla="*/ 1088688 w 1088688"/>
                  <a:gd name="connsiteY4" fmla="*/ 280988 h 525637"/>
                  <a:gd name="connsiteX5" fmla="*/ 1088688 w 1088688"/>
                  <a:gd name="connsiteY5" fmla="*/ 285002 h 525637"/>
                  <a:gd name="connsiteX6" fmla="*/ 1088688 w 1088688"/>
                  <a:gd name="connsiteY6" fmla="*/ 373985 h 525637"/>
                  <a:gd name="connsiteX7" fmla="*/ 1088688 w 1088688"/>
                  <a:gd name="connsiteY7" fmla="*/ 377999 h 525637"/>
                  <a:gd name="connsiteX8" fmla="*/ 1088688 w 1088688"/>
                  <a:gd name="connsiteY8" fmla="*/ 432640 h 525637"/>
                  <a:gd name="connsiteX9" fmla="*/ 1088688 w 1088688"/>
                  <a:gd name="connsiteY9" fmla="*/ 525637 h 525637"/>
                  <a:gd name="connsiteX10" fmla="*/ 933834 w 1088688"/>
                  <a:gd name="connsiteY10" fmla="*/ 525637 h 525637"/>
                  <a:gd name="connsiteX11" fmla="*/ 933290 w 1088688"/>
                  <a:gd name="connsiteY11" fmla="*/ 524829 h 525637"/>
                  <a:gd name="connsiteX12" fmla="*/ 835111 w 1088688"/>
                  <a:gd name="connsiteY12" fmla="*/ 484162 h 525637"/>
                  <a:gd name="connsiteX13" fmla="*/ 736931 w 1088688"/>
                  <a:gd name="connsiteY13" fmla="*/ 524829 h 525637"/>
                  <a:gd name="connsiteX14" fmla="*/ 736387 w 1088688"/>
                  <a:gd name="connsiteY14" fmla="*/ 525637 h 525637"/>
                  <a:gd name="connsiteX15" fmla="*/ 0 w 1088688"/>
                  <a:gd name="connsiteY15" fmla="*/ 525637 h 525637"/>
                  <a:gd name="connsiteX16" fmla="*/ 0 w 1088688"/>
                  <a:gd name="connsiteY16" fmla="*/ 432640 h 525637"/>
                  <a:gd name="connsiteX17" fmla="*/ 0 w 1088688"/>
                  <a:gd name="connsiteY17" fmla="*/ 377999 h 525637"/>
                  <a:gd name="connsiteX18" fmla="*/ 0 w 1088688"/>
                  <a:gd name="connsiteY18" fmla="*/ 373985 h 525637"/>
                  <a:gd name="connsiteX19" fmla="*/ 0 w 1088688"/>
                  <a:gd name="connsiteY19" fmla="*/ 285002 h 525637"/>
                  <a:gd name="connsiteX20" fmla="*/ 0 w 1088688"/>
                  <a:gd name="connsiteY20" fmla="*/ 280988 h 525637"/>
                  <a:gd name="connsiteX21" fmla="*/ 0 w 1088688"/>
                  <a:gd name="connsiteY21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226347 h 525637"/>
                  <a:gd name="connsiteX3" fmla="*/ 1088688 w 1088688"/>
                  <a:gd name="connsiteY3" fmla="*/ 244649 h 525637"/>
                  <a:gd name="connsiteX4" fmla="*/ 1088688 w 1088688"/>
                  <a:gd name="connsiteY4" fmla="*/ 280988 h 525637"/>
                  <a:gd name="connsiteX5" fmla="*/ 1088688 w 1088688"/>
                  <a:gd name="connsiteY5" fmla="*/ 373985 h 525637"/>
                  <a:gd name="connsiteX6" fmla="*/ 1088688 w 1088688"/>
                  <a:gd name="connsiteY6" fmla="*/ 377999 h 525637"/>
                  <a:gd name="connsiteX7" fmla="*/ 1088688 w 1088688"/>
                  <a:gd name="connsiteY7" fmla="*/ 432640 h 525637"/>
                  <a:gd name="connsiteX8" fmla="*/ 1088688 w 1088688"/>
                  <a:gd name="connsiteY8" fmla="*/ 525637 h 525637"/>
                  <a:gd name="connsiteX9" fmla="*/ 933834 w 1088688"/>
                  <a:gd name="connsiteY9" fmla="*/ 525637 h 525637"/>
                  <a:gd name="connsiteX10" fmla="*/ 933290 w 1088688"/>
                  <a:gd name="connsiteY10" fmla="*/ 524829 h 525637"/>
                  <a:gd name="connsiteX11" fmla="*/ 835111 w 1088688"/>
                  <a:gd name="connsiteY11" fmla="*/ 484162 h 525637"/>
                  <a:gd name="connsiteX12" fmla="*/ 736931 w 1088688"/>
                  <a:gd name="connsiteY12" fmla="*/ 524829 h 525637"/>
                  <a:gd name="connsiteX13" fmla="*/ 736387 w 1088688"/>
                  <a:gd name="connsiteY13" fmla="*/ 525637 h 525637"/>
                  <a:gd name="connsiteX14" fmla="*/ 0 w 1088688"/>
                  <a:gd name="connsiteY14" fmla="*/ 525637 h 525637"/>
                  <a:gd name="connsiteX15" fmla="*/ 0 w 1088688"/>
                  <a:gd name="connsiteY15" fmla="*/ 432640 h 525637"/>
                  <a:gd name="connsiteX16" fmla="*/ 0 w 1088688"/>
                  <a:gd name="connsiteY16" fmla="*/ 377999 h 525637"/>
                  <a:gd name="connsiteX17" fmla="*/ 0 w 1088688"/>
                  <a:gd name="connsiteY17" fmla="*/ 373985 h 525637"/>
                  <a:gd name="connsiteX18" fmla="*/ 0 w 1088688"/>
                  <a:gd name="connsiteY18" fmla="*/ 285002 h 525637"/>
                  <a:gd name="connsiteX19" fmla="*/ 0 w 1088688"/>
                  <a:gd name="connsiteY19" fmla="*/ 280988 h 525637"/>
                  <a:gd name="connsiteX20" fmla="*/ 0 w 1088688"/>
                  <a:gd name="connsiteY20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226347 h 525637"/>
                  <a:gd name="connsiteX3" fmla="*/ 1088688 w 1088688"/>
                  <a:gd name="connsiteY3" fmla="*/ 280988 h 525637"/>
                  <a:gd name="connsiteX4" fmla="*/ 1088688 w 1088688"/>
                  <a:gd name="connsiteY4" fmla="*/ 373985 h 525637"/>
                  <a:gd name="connsiteX5" fmla="*/ 1088688 w 1088688"/>
                  <a:gd name="connsiteY5" fmla="*/ 377999 h 525637"/>
                  <a:gd name="connsiteX6" fmla="*/ 1088688 w 1088688"/>
                  <a:gd name="connsiteY6" fmla="*/ 432640 h 525637"/>
                  <a:gd name="connsiteX7" fmla="*/ 1088688 w 1088688"/>
                  <a:gd name="connsiteY7" fmla="*/ 525637 h 525637"/>
                  <a:gd name="connsiteX8" fmla="*/ 933834 w 1088688"/>
                  <a:gd name="connsiteY8" fmla="*/ 525637 h 525637"/>
                  <a:gd name="connsiteX9" fmla="*/ 933290 w 1088688"/>
                  <a:gd name="connsiteY9" fmla="*/ 524829 h 525637"/>
                  <a:gd name="connsiteX10" fmla="*/ 835111 w 1088688"/>
                  <a:gd name="connsiteY10" fmla="*/ 484162 h 525637"/>
                  <a:gd name="connsiteX11" fmla="*/ 736931 w 1088688"/>
                  <a:gd name="connsiteY11" fmla="*/ 524829 h 525637"/>
                  <a:gd name="connsiteX12" fmla="*/ 736387 w 1088688"/>
                  <a:gd name="connsiteY12" fmla="*/ 525637 h 525637"/>
                  <a:gd name="connsiteX13" fmla="*/ 0 w 1088688"/>
                  <a:gd name="connsiteY13" fmla="*/ 525637 h 525637"/>
                  <a:gd name="connsiteX14" fmla="*/ 0 w 1088688"/>
                  <a:gd name="connsiteY14" fmla="*/ 432640 h 525637"/>
                  <a:gd name="connsiteX15" fmla="*/ 0 w 1088688"/>
                  <a:gd name="connsiteY15" fmla="*/ 377999 h 525637"/>
                  <a:gd name="connsiteX16" fmla="*/ 0 w 1088688"/>
                  <a:gd name="connsiteY16" fmla="*/ 373985 h 525637"/>
                  <a:gd name="connsiteX17" fmla="*/ 0 w 1088688"/>
                  <a:gd name="connsiteY17" fmla="*/ 285002 h 525637"/>
                  <a:gd name="connsiteX18" fmla="*/ 0 w 1088688"/>
                  <a:gd name="connsiteY18" fmla="*/ 280988 h 525637"/>
                  <a:gd name="connsiteX19" fmla="*/ 0 w 1088688"/>
                  <a:gd name="connsiteY19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280988 h 525637"/>
                  <a:gd name="connsiteX3" fmla="*/ 1088688 w 1088688"/>
                  <a:gd name="connsiteY3" fmla="*/ 373985 h 525637"/>
                  <a:gd name="connsiteX4" fmla="*/ 1088688 w 1088688"/>
                  <a:gd name="connsiteY4" fmla="*/ 377999 h 525637"/>
                  <a:gd name="connsiteX5" fmla="*/ 1088688 w 1088688"/>
                  <a:gd name="connsiteY5" fmla="*/ 432640 h 525637"/>
                  <a:gd name="connsiteX6" fmla="*/ 1088688 w 1088688"/>
                  <a:gd name="connsiteY6" fmla="*/ 525637 h 525637"/>
                  <a:gd name="connsiteX7" fmla="*/ 933834 w 1088688"/>
                  <a:gd name="connsiteY7" fmla="*/ 525637 h 525637"/>
                  <a:gd name="connsiteX8" fmla="*/ 933290 w 1088688"/>
                  <a:gd name="connsiteY8" fmla="*/ 524829 h 525637"/>
                  <a:gd name="connsiteX9" fmla="*/ 835111 w 1088688"/>
                  <a:gd name="connsiteY9" fmla="*/ 484162 h 525637"/>
                  <a:gd name="connsiteX10" fmla="*/ 736931 w 1088688"/>
                  <a:gd name="connsiteY10" fmla="*/ 524829 h 525637"/>
                  <a:gd name="connsiteX11" fmla="*/ 736387 w 1088688"/>
                  <a:gd name="connsiteY11" fmla="*/ 525637 h 525637"/>
                  <a:gd name="connsiteX12" fmla="*/ 0 w 1088688"/>
                  <a:gd name="connsiteY12" fmla="*/ 525637 h 525637"/>
                  <a:gd name="connsiteX13" fmla="*/ 0 w 1088688"/>
                  <a:gd name="connsiteY13" fmla="*/ 432640 h 525637"/>
                  <a:gd name="connsiteX14" fmla="*/ 0 w 1088688"/>
                  <a:gd name="connsiteY14" fmla="*/ 377999 h 525637"/>
                  <a:gd name="connsiteX15" fmla="*/ 0 w 1088688"/>
                  <a:gd name="connsiteY15" fmla="*/ 373985 h 525637"/>
                  <a:gd name="connsiteX16" fmla="*/ 0 w 1088688"/>
                  <a:gd name="connsiteY16" fmla="*/ 285002 h 525637"/>
                  <a:gd name="connsiteX17" fmla="*/ 0 w 1088688"/>
                  <a:gd name="connsiteY17" fmla="*/ 280988 h 525637"/>
                  <a:gd name="connsiteX18" fmla="*/ 0 w 1088688"/>
                  <a:gd name="connsiteY18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373985 h 525637"/>
                  <a:gd name="connsiteX3" fmla="*/ 1088688 w 1088688"/>
                  <a:gd name="connsiteY3" fmla="*/ 377999 h 525637"/>
                  <a:gd name="connsiteX4" fmla="*/ 1088688 w 1088688"/>
                  <a:gd name="connsiteY4" fmla="*/ 432640 h 525637"/>
                  <a:gd name="connsiteX5" fmla="*/ 1088688 w 1088688"/>
                  <a:gd name="connsiteY5" fmla="*/ 525637 h 525637"/>
                  <a:gd name="connsiteX6" fmla="*/ 933834 w 1088688"/>
                  <a:gd name="connsiteY6" fmla="*/ 525637 h 525637"/>
                  <a:gd name="connsiteX7" fmla="*/ 933290 w 1088688"/>
                  <a:gd name="connsiteY7" fmla="*/ 524829 h 525637"/>
                  <a:gd name="connsiteX8" fmla="*/ 835111 w 1088688"/>
                  <a:gd name="connsiteY8" fmla="*/ 484162 h 525637"/>
                  <a:gd name="connsiteX9" fmla="*/ 736931 w 1088688"/>
                  <a:gd name="connsiteY9" fmla="*/ 524829 h 525637"/>
                  <a:gd name="connsiteX10" fmla="*/ 736387 w 1088688"/>
                  <a:gd name="connsiteY10" fmla="*/ 525637 h 525637"/>
                  <a:gd name="connsiteX11" fmla="*/ 0 w 1088688"/>
                  <a:gd name="connsiteY11" fmla="*/ 525637 h 525637"/>
                  <a:gd name="connsiteX12" fmla="*/ 0 w 1088688"/>
                  <a:gd name="connsiteY12" fmla="*/ 432640 h 525637"/>
                  <a:gd name="connsiteX13" fmla="*/ 0 w 1088688"/>
                  <a:gd name="connsiteY13" fmla="*/ 377999 h 525637"/>
                  <a:gd name="connsiteX14" fmla="*/ 0 w 1088688"/>
                  <a:gd name="connsiteY14" fmla="*/ 373985 h 525637"/>
                  <a:gd name="connsiteX15" fmla="*/ 0 w 1088688"/>
                  <a:gd name="connsiteY15" fmla="*/ 285002 h 525637"/>
                  <a:gd name="connsiteX16" fmla="*/ 0 w 1088688"/>
                  <a:gd name="connsiteY16" fmla="*/ 280988 h 525637"/>
                  <a:gd name="connsiteX17" fmla="*/ 0 w 1088688"/>
                  <a:gd name="connsiteY17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373985 h 525637"/>
                  <a:gd name="connsiteX3" fmla="*/ 1088688 w 1088688"/>
                  <a:gd name="connsiteY3" fmla="*/ 432640 h 525637"/>
                  <a:gd name="connsiteX4" fmla="*/ 1088688 w 1088688"/>
                  <a:gd name="connsiteY4" fmla="*/ 525637 h 525637"/>
                  <a:gd name="connsiteX5" fmla="*/ 933834 w 1088688"/>
                  <a:gd name="connsiteY5" fmla="*/ 525637 h 525637"/>
                  <a:gd name="connsiteX6" fmla="*/ 933290 w 1088688"/>
                  <a:gd name="connsiteY6" fmla="*/ 524829 h 525637"/>
                  <a:gd name="connsiteX7" fmla="*/ 835111 w 1088688"/>
                  <a:gd name="connsiteY7" fmla="*/ 484162 h 525637"/>
                  <a:gd name="connsiteX8" fmla="*/ 736931 w 1088688"/>
                  <a:gd name="connsiteY8" fmla="*/ 524829 h 525637"/>
                  <a:gd name="connsiteX9" fmla="*/ 736387 w 1088688"/>
                  <a:gd name="connsiteY9" fmla="*/ 525637 h 525637"/>
                  <a:gd name="connsiteX10" fmla="*/ 0 w 1088688"/>
                  <a:gd name="connsiteY10" fmla="*/ 525637 h 525637"/>
                  <a:gd name="connsiteX11" fmla="*/ 0 w 1088688"/>
                  <a:gd name="connsiteY11" fmla="*/ 432640 h 525637"/>
                  <a:gd name="connsiteX12" fmla="*/ 0 w 1088688"/>
                  <a:gd name="connsiteY12" fmla="*/ 377999 h 525637"/>
                  <a:gd name="connsiteX13" fmla="*/ 0 w 1088688"/>
                  <a:gd name="connsiteY13" fmla="*/ 373985 h 525637"/>
                  <a:gd name="connsiteX14" fmla="*/ 0 w 1088688"/>
                  <a:gd name="connsiteY14" fmla="*/ 285002 h 525637"/>
                  <a:gd name="connsiteX15" fmla="*/ 0 w 1088688"/>
                  <a:gd name="connsiteY15" fmla="*/ 280988 h 525637"/>
                  <a:gd name="connsiteX16" fmla="*/ 0 w 1088688"/>
                  <a:gd name="connsiteY16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373985 h 525637"/>
                  <a:gd name="connsiteX3" fmla="*/ 1088688 w 1088688"/>
                  <a:gd name="connsiteY3" fmla="*/ 525637 h 525637"/>
                  <a:gd name="connsiteX4" fmla="*/ 933834 w 1088688"/>
                  <a:gd name="connsiteY4" fmla="*/ 525637 h 525637"/>
                  <a:gd name="connsiteX5" fmla="*/ 933290 w 1088688"/>
                  <a:gd name="connsiteY5" fmla="*/ 524829 h 525637"/>
                  <a:gd name="connsiteX6" fmla="*/ 835111 w 1088688"/>
                  <a:gd name="connsiteY6" fmla="*/ 484162 h 525637"/>
                  <a:gd name="connsiteX7" fmla="*/ 736931 w 1088688"/>
                  <a:gd name="connsiteY7" fmla="*/ 524829 h 525637"/>
                  <a:gd name="connsiteX8" fmla="*/ 736387 w 1088688"/>
                  <a:gd name="connsiteY8" fmla="*/ 525637 h 525637"/>
                  <a:gd name="connsiteX9" fmla="*/ 0 w 1088688"/>
                  <a:gd name="connsiteY9" fmla="*/ 525637 h 525637"/>
                  <a:gd name="connsiteX10" fmla="*/ 0 w 1088688"/>
                  <a:gd name="connsiteY10" fmla="*/ 432640 h 525637"/>
                  <a:gd name="connsiteX11" fmla="*/ 0 w 1088688"/>
                  <a:gd name="connsiteY11" fmla="*/ 377999 h 525637"/>
                  <a:gd name="connsiteX12" fmla="*/ 0 w 1088688"/>
                  <a:gd name="connsiteY12" fmla="*/ 373985 h 525637"/>
                  <a:gd name="connsiteX13" fmla="*/ 0 w 1088688"/>
                  <a:gd name="connsiteY13" fmla="*/ 285002 h 525637"/>
                  <a:gd name="connsiteX14" fmla="*/ 0 w 1088688"/>
                  <a:gd name="connsiteY14" fmla="*/ 280988 h 525637"/>
                  <a:gd name="connsiteX15" fmla="*/ 0 w 1088688"/>
                  <a:gd name="connsiteY15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525637 h 525637"/>
                  <a:gd name="connsiteX3" fmla="*/ 933834 w 1088688"/>
                  <a:gd name="connsiteY3" fmla="*/ 525637 h 525637"/>
                  <a:gd name="connsiteX4" fmla="*/ 933290 w 1088688"/>
                  <a:gd name="connsiteY4" fmla="*/ 524829 h 525637"/>
                  <a:gd name="connsiteX5" fmla="*/ 835111 w 1088688"/>
                  <a:gd name="connsiteY5" fmla="*/ 484162 h 525637"/>
                  <a:gd name="connsiteX6" fmla="*/ 736931 w 1088688"/>
                  <a:gd name="connsiteY6" fmla="*/ 524829 h 525637"/>
                  <a:gd name="connsiteX7" fmla="*/ 736387 w 1088688"/>
                  <a:gd name="connsiteY7" fmla="*/ 525637 h 525637"/>
                  <a:gd name="connsiteX8" fmla="*/ 0 w 1088688"/>
                  <a:gd name="connsiteY8" fmla="*/ 525637 h 525637"/>
                  <a:gd name="connsiteX9" fmla="*/ 0 w 1088688"/>
                  <a:gd name="connsiteY9" fmla="*/ 432640 h 525637"/>
                  <a:gd name="connsiteX10" fmla="*/ 0 w 1088688"/>
                  <a:gd name="connsiteY10" fmla="*/ 377999 h 525637"/>
                  <a:gd name="connsiteX11" fmla="*/ 0 w 1088688"/>
                  <a:gd name="connsiteY11" fmla="*/ 373985 h 525637"/>
                  <a:gd name="connsiteX12" fmla="*/ 0 w 1088688"/>
                  <a:gd name="connsiteY12" fmla="*/ 285002 h 525637"/>
                  <a:gd name="connsiteX13" fmla="*/ 0 w 1088688"/>
                  <a:gd name="connsiteY13" fmla="*/ 280988 h 525637"/>
                  <a:gd name="connsiteX14" fmla="*/ 0 w 1088688"/>
                  <a:gd name="connsiteY14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525637 h 525637"/>
                  <a:gd name="connsiteX3" fmla="*/ 933834 w 1088688"/>
                  <a:gd name="connsiteY3" fmla="*/ 525637 h 525637"/>
                  <a:gd name="connsiteX4" fmla="*/ 933290 w 1088688"/>
                  <a:gd name="connsiteY4" fmla="*/ 524829 h 525637"/>
                  <a:gd name="connsiteX5" fmla="*/ 835111 w 1088688"/>
                  <a:gd name="connsiteY5" fmla="*/ 484162 h 525637"/>
                  <a:gd name="connsiteX6" fmla="*/ 736931 w 1088688"/>
                  <a:gd name="connsiteY6" fmla="*/ 524829 h 525637"/>
                  <a:gd name="connsiteX7" fmla="*/ 736387 w 1088688"/>
                  <a:gd name="connsiteY7" fmla="*/ 525637 h 525637"/>
                  <a:gd name="connsiteX8" fmla="*/ 0 w 1088688"/>
                  <a:gd name="connsiteY8" fmla="*/ 525637 h 525637"/>
                  <a:gd name="connsiteX9" fmla="*/ 0 w 1088688"/>
                  <a:gd name="connsiteY9" fmla="*/ 377999 h 525637"/>
                  <a:gd name="connsiteX10" fmla="*/ 0 w 1088688"/>
                  <a:gd name="connsiteY10" fmla="*/ 373985 h 525637"/>
                  <a:gd name="connsiteX11" fmla="*/ 0 w 1088688"/>
                  <a:gd name="connsiteY11" fmla="*/ 285002 h 525637"/>
                  <a:gd name="connsiteX12" fmla="*/ 0 w 1088688"/>
                  <a:gd name="connsiteY12" fmla="*/ 280988 h 525637"/>
                  <a:gd name="connsiteX13" fmla="*/ 0 w 1088688"/>
                  <a:gd name="connsiteY13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525637 h 525637"/>
                  <a:gd name="connsiteX3" fmla="*/ 933834 w 1088688"/>
                  <a:gd name="connsiteY3" fmla="*/ 525637 h 525637"/>
                  <a:gd name="connsiteX4" fmla="*/ 933290 w 1088688"/>
                  <a:gd name="connsiteY4" fmla="*/ 524829 h 525637"/>
                  <a:gd name="connsiteX5" fmla="*/ 835111 w 1088688"/>
                  <a:gd name="connsiteY5" fmla="*/ 484162 h 525637"/>
                  <a:gd name="connsiteX6" fmla="*/ 736931 w 1088688"/>
                  <a:gd name="connsiteY6" fmla="*/ 524829 h 525637"/>
                  <a:gd name="connsiteX7" fmla="*/ 736387 w 1088688"/>
                  <a:gd name="connsiteY7" fmla="*/ 525637 h 525637"/>
                  <a:gd name="connsiteX8" fmla="*/ 0 w 1088688"/>
                  <a:gd name="connsiteY8" fmla="*/ 525637 h 525637"/>
                  <a:gd name="connsiteX9" fmla="*/ 0 w 1088688"/>
                  <a:gd name="connsiteY9" fmla="*/ 377999 h 525637"/>
                  <a:gd name="connsiteX10" fmla="*/ 0 w 1088688"/>
                  <a:gd name="connsiteY10" fmla="*/ 285002 h 525637"/>
                  <a:gd name="connsiteX11" fmla="*/ 0 w 1088688"/>
                  <a:gd name="connsiteY11" fmla="*/ 280988 h 525637"/>
                  <a:gd name="connsiteX12" fmla="*/ 0 w 1088688"/>
                  <a:gd name="connsiteY12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525637 h 525637"/>
                  <a:gd name="connsiteX3" fmla="*/ 933834 w 1088688"/>
                  <a:gd name="connsiteY3" fmla="*/ 525637 h 525637"/>
                  <a:gd name="connsiteX4" fmla="*/ 933290 w 1088688"/>
                  <a:gd name="connsiteY4" fmla="*/ 524829 h 525637"/>
                  <a:gd name="connsiteX5" fmla="*/ 835111 w 1088688"/>
                  <a:gd name="connsiteY5" fmla="*/ 484162 h 525637"/>
                  <a:gd name="connsiteX6" fmla="*/ 736931 w 1088688"/>
                  <a:gd name="connsiteY6" fmla="*/ 524829 h 525637"/>
                  <a:gd name="connsiteX7" fmla="*/ 736387 w 1088688"/>
                  <a:gd name="connsiteY7" fmla="*/ 525637 h 525637"/>
                  <a:gd name="connsiteX8" fmla="*/ 0 w 1088688"/>
                  <a:gd name="connsiteY8" fmla="*/ 525637 h 525637"/>
                  <a:gd name="connsiteX9" fmla="*/ 0 w 1088688"/>
                  <a:gd name="connsiteY9" fmla="*/ 285002 h 525637"/>
                  <a:gd name="connsiteX10" fmla="*/ 0 w 1088688"/>
                  <a:gd name="connsiteY10" fmla="*/ 280988 h 525637"/>
                  <a:gd name="connsiteX11" fmla="*/ 0 w 1088688"/>
                  <a:gd name="connsiteY11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525637 h 525637"/>
                  <a:gd name="connsiteX3" fmla="*/ 933834 w 1088688"/>
                  <a:gd name="connsiteY3" fmla="*/ 525637 h 525637"/>
                  <a:gd name="connsiteX4" fmla="*/ 933290 w 1088688"/>
                  <a:gd name="connsiteY4" fmla="*/ 524829 h 525637"/>
                  <a:gd name="connsiteX5" fmla="*/ 835111 w 1088688"/>
                  <a:gd name="connsiteY5" fmla="*/ 484162 h 525637"/>
                  <a:gd name="connsiteX6" fmla="*/ 736931 w 1088688"/>
                  <a:gd name="connsiteY6" fmla="*/ 524829 h 525637"/>
                  <a:gd name="connsiteX7" fmla="*/ 736387 w 1088688"/>
                  <a:gd name="connsiteY7" fmla="*/ 525637 h 525637"/>
                  <a:gd name="connsiteX8" fmla="*/ 0 w 1088688"/>
                  <a:gd name="connsiteY8" fmla="*/ 525637 h 525637"/>
                  <a:gd name="connsiteX9" fmla="*/ 0 w 1088688"/>
                  <a:gd name="connsiteY9" fmla="*/ 285002 h 525637"/>
                  <a:gd name="connsiteX10" fmla="*/ 0 w 1088688"/>
                  <a:gd name="connsiteY10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525637 h 525637"/>
                  <a:gd name="connsiteX3" fmla="*/ 933834 w 1088688"/>
                  <a:gd name="connsiteY3" fmla="*/ 525637 h 525637"/>
                  <a:gd name="connsiteX4" fmla="*/ 933290 w 1088688"/>
                  <a:gd name="connsiteY4" fmla="*/ 524829 h 525637"/>
                  <a:gd name="connsiteX5" fmla="*/ 835111 w 1088688"/>
                  <a:gd name="connsiteY5" fmla="*/ 484162 h 525637"/>
                  <a:gd name="connsiteX6" fmla="*/ 736931 w 1088688"/>
                  <a:gd name="connsiteY6" fmla="*/ 524829 h 525637"/>
                  <a:gd name="connsiteX7" fmla="*/ 736387 w 1088688"/>
                  <a:gd name="connsiteY7" fmla="*/ 525637 h 525637"/>
                  <a:gd name="connsiteX8" fmla="*/ 0 w 1088688"/>
                  <a:gd name="connsiteY8" fmla="*/ 525637 h 525637"/>
                  <a:gd name="connsiteX9" fmla="*/ 0 w 1088688"/>
                  <a:gd name="connsiteY9" fmla="*/ 0 h 525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8688" h="525637">
                    <a:moveTo>
                      <a:pt x="0" y="0"/>
                    </a:moveTo>
                    <a:lnTo>
                      <a:pt x="1088688" y="0"/>
                    </a:lnTo>
                    <a:lnTo>
                      <a:pt x="1088688" y="525637"/>
                    </a:lnTo>
                    <a:lnTo>
                      <a:pt x="933834" y="525637"/>
                    </a:lnTo>
                    <a:lnTo>
                      <a:pt x="933290" y="524829"/>
                    </a:lnTo>
                    <a:cubicBezTo>
                      <a:pt x="908164" y="499704"/>
                      <a:pt x="873452" y="484162"/>
                      <a:pt x="835111" y="484162"/>
                    </a:cubicBezTo>
                    <a:cubicBezTo>
                      <a:pt x="796769" y="484162"/>
                      <a:pt x="762058" y="499704"/>
                      <a:pt x="736931" y="524829"/>
                    </a:cubicBezTo>
                    <a:lnTo>
                      <a:pt x="736387" y="525637"/>
                    </a:lnTo>
                    <a:lnTo>
                      <a:pt x="0" y="52563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8C4B7A46-DD48-44B6-8927-27770F9ABF12}"/>
              </a:ext>
            </a:extLst>
          </p:cNvPr>
          <p:cNvGrpSpPr/>
          <p:nvPr/>
        </p:nvGrpSpPr>
        <p:grpSpPr>
          <a:xfrm>
            <a:off x="7913502" y="4737282"/>
            <a:ext cx="1584382" cy="1584382"/>
            <a:chOff x="7913502" y="4737282"/>
            <a:chExt cx="1584382" cy="1584382"/>
          </a:xfrm>
        </p:grpSpPr>
        <p:sp>
          <p:nvSpPr>
            <p:cNvPr id="134" name="四角形: 角を丸くする 133">
              <a:extLst>
                <a:ext uri="{FF2B5EF4-FFF2-40B4-BE49-F238E27FC236}">
                  <a16:creationId xmlns:a16="http://schemas.microsoft.com/office/drawing/2014/main" id="{5AB08A1A-5539-4EF2-A556-81B7859F48F4}"/>
                </a:ext>
              </a:extLst>
            </p:cNvPr>
            <p:cNvSpPr/>
            <p:nvPr/>
          </p:nvSpPr>
          <p:spPr bwMode="auto">
            <a:xfrm>
              <a:off x="7913502" y="4737282"/>
              <a:ext cx="1584382" cy="1584382"/>
            </a:xfrm>
            <a:prstGeom prst="roundRect">
              <a:avLst>
                <a:gd name="adj" fmla="val 827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0" name="グループ化 229">
              <a:extLst>
                <a:ext uri="{FF2B5EF4-FFF2-40B4-BE49-F238E27FC236}">
                  <a16:creationId xmlns:a16="http://schemas.microsoft.com/office/drawing/2014/main" id="{80400E30-41EC-4EEB-BE12-0F5F1942AAB2}"/>
                </a:ext>
              </a:extLst>
            </p:cNvPr>
            <p:cNvGrpSpPr/>
            <p:nvPr/>
          </p:nvGrpSpPr>
          <p:grpSpPr>
            <a:xfrm>
              <a:off x="8031195" y="5272922"/>
              <a:ext cx="1354688" cy="619988"/>
              <a:chOff x="7931744" y="5372063"/>
              <a:chExt cx="1553590" cy="711018"/>
            </a:xfrm>
            <a:solidFill>
              <a:schemeClr val="bg1"/>
            </a:solidFill>
          </p:grpSpPr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391BA2BC-F060-4369-AF9C-5AD94FD3191D}"/>
                  </a:ext>
                </a:extLst>
              </p:cNvPr>
              <p:cNvSpPr/>
              <p:nvPr/>
            </p:nvSpPr>
            <p:spPr bwMode="auto">
              <a:xfrm rot="5400000" flipV="1">
                <a:off x="7883153" y="5522341"/>
                <a:ext cx="454126" cy="356944"/>
              </a:xfrm>
              <a:custGeom>
                <a:avLst/>
                <a:gdLst>
                  <a:gd name="connsiteX0" fmla="*/ 23471 w 454126"/>
                  <a:gd name="connsiteY0" fmla="*/ 100876 h 356944"/>
                  <a:gd name="connsiteX1" fmla="*/ 208846 w 454126"/>
                  <a:gd name="connsiteY1" fmla="*/ 38814 h 356944"/>
                  <a:gd name="connsiteX2" fmla="*/ 242190 w 454126"/>
                  <a:gd name="connsiteY2" fmla="*/ 38814 h 356944"/>
                  <a:gd name="connsiteX3" fmla="*/ 242190 w 454126"/>
                  <a:gd name="connsiteY3" fmla="*/ 168737 h 356944"/>
                  <a:gd name="connsiteX4" fmla="*/ 23471 w 454126"/>
                  <a:gd name="connsiteY4" fmla="*/ 168737 h 356944"/>
                  <a:gd name="connsiteX5" fmla="*/ 0 w 454126"/>
                  <a:gd name="connsiteY5" fmla="*/ 71043 h 356944"/>
                  <a:gd name="connsiteX6" fmla="*/ 0 w 454126"/>
                  <a:gd name="connsiteY6" fmla="*/ 355204 h 356944"/>
                  <a:gd name="connsiteX7" fmla="*/ 454126 w 454126"/>
                  <a:gd name="connsiteY7" fmla="*/ 356944 h 356944"/>
                  <a:gd name="connsiteX8" fmla="*/ 454126 w 454126"/>
                  <a:gd name="connsiteY8" fmla="*/ 316223 h 356944"/>
                  <a:gd name="connsiteX9" fmla="*/ 447970 w 454126"/>
                  <a:gd name="connsiteY9" fmla="*/ 314980 h 356944"/>
                  <a:gd name="connsiteX10" fmla="*/ 362118 w 454126"/>
                  <a:gd name="connsiteY10" fmla="*/ 185459 h 356944"/>
                  <a:gd name="connsiteX11" fmla="*/ 447970 w 454126"/>
                  <a:gd name="connsiteY11" fmla="*/ 55939 h 356944"/>
                  <a:gd name="connsiteX12" fmla="*/ 454126 w 454126"/>
                  <a:gd name="connsiteY12" fmla="*/ 54696 h 356944"/>
                  <a:gd name="connsiteX13" fmla="*/ 454126 w 454126"/>
                  <a:gd name="connsiteY13" fmla="*/ 0 h 356944"/>
                  <a:gd name="connsiteX14" fmla="*/ 222561 w 454126"/>
                  <a:gd name="connsiteY14" fmla="*/ 0 h 35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54126" h="356944">
                    <a:moveTo>
                      <a:pt x="23471" y="100876"/>
                    </a:moveTo>
                    <a:lnTo>
                      <a:pt x="208846" y="38814"/>
                    </a:lnTo>
                    <a:lnTo>
                      <a:pt x="242190" y="38814"/>
                    </a:lnTo>
                    <a:lnTo>
                      <a:pt x="242190" y="168737"/>
                    </a:lnTo>
                    <a:lnTo>
                      <a:pt x="23471" y="168737"/>
                    </a:lnTo>
                    <a:close/>
                    <a:moveTo>
                      <a:pt x="0" y="71043"/>
                    </a:moveTo>
                    <a:lnTo>
                      <a:pt x="0" y="355204"/>
                    </a:lnTo>
                    <a:lnTo>
                      <a:pt x="454126" y="356944"/>
                    </a:lnTo>
                    <a:lnTo>
                      <a:pt x="454126" y="316223"/>
                    </a:lnTo>
                    <a:lnTo>
                      <a:pt x="447970" y="314980"/>
                    </a:lnTo>
                    <a:cubicBezTo>
                      <a:pt x="397518" y="293641"/>
                      <a:pt x="362118" y="243684"/>
                      <a:pt x="362118" y="185459"/>
                    </a:cubicBezTo>
                    <a:cubicBezTo>
                      <a:pt x="362118" y="127235"/>
                      <a:pt x="397518" y="77278"/>
                      <a:pt x="447970" y="55939"/>
                    </a:cubicBezTo>
                    <a:lnTo>
                      <a:pt x="454126" y="54696"/>
                    </a:lnTo>
                    <a:lnTo>
                      <a:pt x="454126" y="0"/>
                    </a:lnTo>
                    <a:lnTo>
                      <a:pt x="22256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C124A0F1-891B-4F4B-BED7-BBDF291832A0}"/>
                  </a:ext>
                </a:extLst>
              </p:cNvPr>
              <p:cNvSpPr/>
              <p:nvPr/>
            </p:nvSpPr>
            <p:spPr bwMode="auto">
              <a:xfrm>
                <a:off x="8328693" y="5372063"/>
                <a:ext cx="1156641" cy="537267"/>
              </a:xfrm>
              <a:custGeom>
                <a:avLst/>
                <a:gdLst>
                  <a:gd name="connsiteX0" fmla="*/ 1 w 1156641"/>
                  <a:gd name="connsiteY0" fmla="*/ 0 h 537267"/>
                  <a:gd name="connsiteX1" fmla="*/ 57588 w 1156641"/>
                  <a:gd name="connsiteY1" fmla="*/ 0 h 537267"/>
                  <a:gd name="connsiteX2" fmla="*/ 57588 w 1156641"/>
                  <a:gd name="connsiteY2" fmla="*/ 418696 h 537267"/>
                  <a:gd name="connsiteX3" fmla="*/ 1156641 w 1156641"/>
                  <a:gd name="connsiteY3" fmla="*/ 418696 h 537267"/>
                  <a:gd name="connsiteX4" fmla="*/ 1156641 w 1156641"/>
                  <a:gd name="connsiteY4" fmla="*/ 537267 h 537267"/>
                  <a:gd name="connsiteX5" fmla="*/ 1139310 w 1156641"/>
                  <a:gd name="connsiteY5" fmla="*/ 537267 h 537267"/>
                  <a:gd name="connsiteX6" fmla="*/ 1117539 w 1156641"/>
                  <a:gd name="connsiteY6" fmla="*/ 504976 h 537267"/>
                  <a:gd name="connsiteX7" fmla="*/ 1018143 w 1156641"/>
                  <a:gd name="connsiteY7" fmla="*/ 463805 h 537267"/>
                  <a:gd name="connsiteX8" fmla="*/ 918747 w 1156641"/>
                  <a:gd name="connsiteY8" fmla="*/ 504976 h 537267"/>
                  <a:gd name="connsiteX9" fmla="*/ 903843 w 1156641"/>
                  <a:gd name="connsiteY9" fmla="*/ 527082 h 537267"/>
                  <a:gd name="connsiteX10" fmla="*/ 888939 w 1156641"/>
                  <a:gd name="connsiteY10" fmla="*/ 504976 h 537267"/>
                  <a:gd name="connsiteX11" fmla="*/ 789543 w 1156641"/>
                  <a:gd name="connsiteY11" fmla="*/ 463805 h 537267"/>
                  <a:gd name="connsiteX12" fmla="*/ 690147 w 1156641"/>
                  <a:gd name="connsiteY12" fmla="*/ 504976 h 537267"/>
                  <a:gd name="connsiteX13" fmla="*/ 668376 w 1156641"/>
                  <a:gd name="connsiteY13" fmla="*/ 537267 h 537267"/>
                  <a:gd name="connsiteX14" fmla="*/ 491610 w 1156641"/>
                  <a:gd name="connsiteY14" fmla="*/ 537267 h 537267"/>
                  <a:gd name="connsiteX15" fmla="*/ 469839 w 1156641"/>
                  <a:gd name="connsiteY15" fmla="*/ 504976 h 537267"/>
                  <a:gd name="connsiteX16" fmla="*/ 370443 w 1156641"/>
                  <a:gd name="connsiteY16" fmla="*/ 463805 h 537267"/>
                  <a:gd name="connsiteX17" fmla="*/ 271047 w 1156641"/>
                  <a:gd name="connsiteY17" fmla="*/ 504976 h 537267"/>
                  <a:gd name="connsiteX18" fmla="*/ 256143 w 1156641"/>
                  <a:gd name="connsiteY18" fmla="*/ 527082 h 537267"/>
                  <a:gd name="connsiteX19" fmla="*/ 241239 w 1156641"/>
                  <a:gd name="connsiteY19" fmla="*/ 504976 h 537267"/>
                  <a:gd name="connsiteX20" fmla="*/ 141843 w 1156641"/>
                  <a:gd name="connsiteY20" fmla="*/ 463805 h 537267"/>
                  <a:gd name="connsiteX21" fmla="*/ 42447 w 1156641"/>
                  <a:gd name="connsiteY21" fmla="*/ 504976 h 537267"/>
                  <a:gd name="connsiteX22" fmla="*/ 20676 w 1156641"/>
                  <a:gd name="connsiteY22" fmla="*/ 537267 h 537267"/>
                  <a:gd name="connsiteX23" fmla="*/ 0 w 1156641"/>
                  <a:gd name="connsiteY23" fmla="*/ 537267 h 537267"/>
                  <a:gd name="connsiteX24" fmla="*/ 0 w 1156641"/>
                  <a:gd name="connsiteY24" fmla="*/ 418696 h 537267"/>
                  <a:gd name="connsiteX25" fmla="*/ 1 w 1156641"/>
                  <a:gd name="connsiteY25" fmla="*/ 418696 h 537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156641" h="537267">
                    <a:moveTo>
                      <a:pt x="1" y="0"/>
                    </a:moveTo>
                    <a:lnTo>
                      <a:pt x="57588" y="0"/>
                    </a:lnTo>
                    <a:lnTo>
                      <a:pt x="57588" y="418696"/>
                    </a:lnTo>
                    <a:lnTo>
                      <a:pt x="1156641" y="418696"/>
                    </a:lnTo>
                    <a:lnTo>
                      <a:pt x="1156641" y="537267"/>
                    </a:lnTo>
                    <a:lnTo>
                      <a:pt x="1139310" y="537267"/>
                    </a:lnTo>
                    <a:lnTo>
                      <a:pt x="1117539" y="504976"/>
                    </a:lnTo>
                    <a:cubicBezTo>
                      <a:pt x="1092101" y="479539"/>
                      <a:pt x="1056960" y="463805"/>
                      <a:pt x="1018143" y="463805"/>
                    </a:cubicBezTo>
                    <a:cubicBezTo>
                      <a:pt x="979327" y="463805"/>
                      <a:pt x="944185" y="479539"/>
                      <a:pt x="918747" y="504976"/>
                    </a:cubicBezTo>
                    <a:lnTo>
                      <a:pt x="903843" y="527082"/>
                    </a:lnTo>
                    <a:lnTo>
                      <a:pt x="888939" y="504976"/>
                    </a:lnTo>
                    <a:cubicBezTo>
                      <a:pt x="863501" y="479539"/>
                      <a:pt x="828360" y="463805"/>
                      <a:pt x="789543" y="463805"/>
                    </a:cubicBezTo>
                    <a:cubicBezTo>
                      <a:pt x="750727" y="463805"/>
                      <a:pt x="715585" y="479539"/>
                      <a:pt x="690147" y="504976"/>
                    </a:cubicBezTo>
                    <a:lnTo>
                      <a:pt x="668376" y="537267"/>
                    </a:lnTo>
                    <a:lnTo>
                      <a:pt x="491610" y="537267"/>
                    </a:lnTo>
                    <a:lnTo>
                      <a:pt x="469839" y="504976"/>
                    </a:lnTo>
                    <a:cubicBezTo>
                      <a:pt x="444402" y="479539"/>
                      <a:pt x="409260" y="463805"/>
                      <a:pt x="370443" y="463805"/>
                    </a:cubicBezTo>
                    <a:cubicBezTo>
                      <a:pt x="331627" y="463805"/>
                      <a:pt x="296485" y="479539"/>
                      <a:pt x="271047" y="504976"/>
                    </a:cubicBezTo>
                    <a:lnTo>
                      <a:pt x="256143" y="527082"/>
                    </a:lnTo>
                    <a:lnTo>
                      <a:pt x="241239" y="504976"/>
                    </a:lnTo>
                    <a:cubicBezTo>
                      <a:pt x="215802" y="479539"/>
                      <a:pt x="180660" y="463805"/>
                      <a:pt x="141843" y="463805"/>
                    </a:cubicBezTo>
                    <a:cubicBezTo>
                      <a:pt x="103027" y="463805"/>
                      <a:pt x="67885" y="479539"/>
                      <a:pt x="42447" y="504976"/>
                    </a:cubicBezTo>
                    <a:lnTo>
                      <a:pt x="20676" y="537267"/>
                    </a:lnTo>
                    <a:lnTo>
                      <a:pt x="0" y="537267"/>
                    </a:lnTo>
                    <a:lnTo>
                      <a:pt x="0" y="418696"/>
                    </a:lnTo>
                    <a:lnTo>
                      <a:pt x="1" y="41869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円: 塗りつぶしなし 232">
                <a:extLst>
                  <a:ext uri="{FF2B5EF4-FFF2-40B4-BE49-F238E27FC236}">
                    <a16:creationId xmlns:a16="http://schemas.microsoft.com/office/drawing/2014/main" id="{9373C782-A193-463D-8205-C9B7562439DC}"/>
                  </a:ext>
                </a:extLst>
              </p:cNvPr>
              <p:cNvSpPr/>
              <p:nvPr/>
            </p:nvSpPr>
            <p:spPr bwMode="auto">
              <a:xfrm>
                <a:off x="8011235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円: 塗りつぶしなし 233">
                <a:extLst>
                  <a:ext uri="{FF2B5EF4-FFF2-40B4-BE49-F238E27FC236}">
                    <a16:creationId xmlns:a16="http://schemas.microsoft.com/office/drawing/2014/main" id="{DE3C0876-C7E8-44FA-9486-F6A728719978}"/>
                  </a:ext>
                </a:extLst>
              </p:cNvPr>
              <p:cNvSpPr/>
              <p:nvPr/>
            </p:nvSpPr>
            <p:spPr bwMode="auto">
              <a:xfrm>
                <a:off x="8364568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円: 塗りつぶしなし 234">
                <a:extLst>
                  <a:ext uri="{FF2B5EF4-FFF2-40B4-BE49-F238E27FC236}">
                    <a16:creationId xmlns:a16="http://schemas.microsoft.com/office/drawing/2014/main" id="{C4B9D08E-7ABA-401E-8CEA-8D9F12A2E1A5}"/>
                  </a:ext>
                </a:extLst>
              </p:cNvPr>
              <p:cNvSpPr/>
              <p:nvPr/>
            </p:nvSpPr>
            <p:spPr bwMode="auto">
              <a:xfrm>
                <a:off x="8593168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円: 塗りつぶしなし 235">
                <a:extLst>
                  <a:ext uri="{FF2B5EF4-FFF2-40B4-BE49-F238E27FC236}">
                    <a16:creationId xmlns:a16="http://schemas.microsoft.com/office/drawing/2014/main" id="{0E669D9A-5464-4230-B79F-FBD7D8B40AAB}"/>
                  </a:ext>
                </a:extLst>
              </p:cNvPr>
              <p:cNvSpPr/>
              <p:nvPr/>
            </p:nvSpPr>
            <p:spPr bwMode="auto">
              <a:xfrm>
                <a:off x="9012268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円: 塗りつぶしなし 236">
                <a:extLst>
                  <a:ext uri="{FF2B5EF4-FFF2-40B4-BE49-F238E27FC236}">
                    <a16:creationId xmlns:a16="http://schemas.microsoft.com/office/drawing/2014/main" id="{5CA62671-6BD4-4F64-98BA-C74B880668C4}"/>
                  </a:ext>
                </a:extLst>
              </p:cNvPr>
              <p:cNvSpPr/>
              <p:nvPr/>
            </p:nvSpPr>
            <p:spPr bwMode="auto">
              <a:xfrm>
                <a:off x="9240868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181BCA0E-3B96-43EE-B897-BE8F2478DE6A}"/>
                  </a:ext>
                </a:extLst>
              </p:cNvPr>
              <p:cNvGrpSpPr/>
              <p:nvPr/>
            </p:nvGrpSpPr>
            <p:grpSpPr>
              <a:xfrm>
                <a:off x="8448360" y="5489923"/>
                <a:ext cx="481344" cy="286659"/>
                <a:chOff x="2510563" y="6626744"/>
                <a:chExt cx="2222646" cy="1323673"/>
              </a:xfrm>
              <a:grpFill/>
            </p:grpSpPr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37D97A20-FA58-495D-B608-6EE32517D741}"/>
                    </a:ext>
                  </a:extLst>
                </p:cNvPr>
                <p:cNvSpPr/>
                <p:nvPr/>
              </p:nvSpPr>
              <p:spPr bwMode="auto">
                <a:xfrm>
                  <a:off x="2510563" y="6626744"/>
                  <a:ext cx="2222646" cy="1125569"/>
                </a:xfrm>
                <a:custGeom>
                  <a:avLst/>
                  <a:gdLst>
                    <a:gd name="connsiteX0" fmla="*/ 1313008 w 2222646"/>
                    <a:gd name="connsiteY0" fmla="*/ 84525 h 1125569"/>
                    <a:gd name="connsiteX1" fmla="*/ 1313008 w 2222646"/>
                    <a:gd name="connsiteY1" fmla="*/ 564957 h 1125569"/>
                    <a:gd name="connsiteX2" fmla="*/ 1895300 w 2222646"/>
                    <a:gd name="connsiteY2" fmla="*/ 564957 h 1125569"/>
                    <a:gd name="connsiteX3" fmla="*/ 1775192 w 2222646"/>
                    <a:gd name="connsiteY3" fmla="*/ 84525 h 1125569"/>
                    <a:gd name="connsiteX4" fmla="*/ 703615 w 2222646"/>
                    <a:gd name="connsiteY4" fmla="*/ 84525 h 1125569"/>
                    <a:gd name="connsiteX5" fmla="*/ 583507 w 2222646"/>
                    <a:gd name="connsiteY5" fmla="*/ 564957 h 1125569"/>
                    <a:gd name="connsiteX6" fmla="*/ 1193746 w 2222646"/>
                    <a:gd name="connsiteY6" fmla="*/ 564957 h 1125569"/>
                    <a:gd name="connsiteX7" fmla="*/ 1193746 w 2222646"/>
                    <a:gd name="connsiteY7" fmla="*/ 84525 h 1125569"/>
                    <a:gd name="connsiteX8" fmla="*/ 618992 w 2222646"/>
                    <a:gd name="connsiteY8" fmla="*/ 0 h 1125569"/>
                    <a:gd name="connsiteX9" fmla="*/ 1859814 w 2222646"/>
                    <a:gd name="connsiteY9" fmla="*/ 0 h 1125569"/>
                    <a:gd name="connsiteX10" fmla="*/ 2001053 w 2222646"/>
                    <a:gd name="connsiteY10" fmla="*/ 564957 h 1125569"/>
                    <a:gd name="connsiteX11" fmla="*/ 2029324 w 2222646"/>
                    <a:gd name="connsiteY11" fmla="*/ 564957 h 1125569"/>
                    <a:gd name="connsiteX12" fmla="*/ 2170389 w 2222646"/>
                    <a:gd name="connsiteY12" fmla="*/ 706022 h 1125569"/>
                    <a:gd name="connsiteX13" fmla="*/ 2170389 w 2222646"/>
                    <a:gd name="connsiteY13" fmla="*/ 944882 h 1125569"/>
                    <a:gd name="connsiteX14" fmla="*/ 2174739 w 2222646"/>
                    <a:gd name="connsiteY14" fmla="*/ 944882 h 1125569"/>
                    <a:gd name="connsiteX15" fmla="*/ 2222646 w 2222646"/>
                    <a:gd name="connsiteY15" fmla="*/ 992789 h 1125569"/>
                    <a:gd name="connsiteX16" fmla="*/ 2222646 w 2222646"/>
                    <a:gd name="connsiteY16" fmla="*/ 1106160 h 1125569"/>
                    <a:gd name="connsiteX17" fmla="*/ 2203237 w 2222646"/>
                    <a:gd name="connsiteY17" fmla="*/ 1125569 h 1125569"/>
                    <a:gd name="connsiteX18" fmla="*/ 2073780 w 2222646"/>
                    <a:gd name="connsiteY18" fmla="*/ 1125569 h 1125569"/>
                    <a:gd name="connsiteX19" fmla="*/ 2079772 w 2222646"/>
                    <a:gd name="connsiteY19" fmla="*/ 1095888 h 1125569"/>
                    <a:gd name="connsiteX20" fmla="*/ 1793684 w 2222646"/>
                    <a:gd name="connsiteY20" fmla="*/ 809801 h 1125569"/>
                    <a:gd name="connsiteX21" fmla="*/ 1507596 w 2222646"/>
                    <a:gd name="connsiteY21" fmla="*/ 1095888 h 1125569"/>
                    <a:gd name="connsiteX22" fmla="*/ 1513588 w 2222646"/>
                    <a:gd name="connsiteY22" fmla="*/ 1125569 h 1125569"/>
                    <a:gd name="connsiteX23" fmla="*/ 759330 w 2222646"/>
                    <a:gd name="connsiteY23" fmla="*/ 1125569 h 1125569"/>
                    <a:gd name="connsiteX24" fmla="*/ 765322 w 2222646"/>
                    <a:gd name="connsiteY24" fmla="*/ 1095888 h 1125569"/>
                    <a:gd name="connsiteX25" fmla="*/ 479234 w 2222646"/>
                    <a:gd name="connsiteY25" fmla="*/ 809801 h 1125569"/>
                    <a:gd name="connsiteX26" fmla="*/ 193146 w 2222646"/>
                    <a:gd name="connsiteY26" fmla="*/ 1095888 h 1125569"/>
                    <a:gd name="connsiteX27" fmla="*/ 199139 w 2222646"/>
                    <a:gd name="connsiteY27" fmla="*/ 1125569 h 1125569"/>
                    <a:gd name="connsiteX28" fmla="*/ 19409 w 2222646"/>
                    <a:gd name="connsiteY28" fmla="*/ 1125569 h 1125569"/>
                    <a:gd name="connsiteX29" fmla="*/ 0 w 2222646"/>
                    <a:gd name="connsiteY29" fmla="*/ 1106160 h 1125569"/>
                    <a:gd name="connsiteX30" fmla="*/ 0 w 2222646"/>
                    <a:gd name="connsiteY30" fmla="*/ 992789 h 1125569"/>
                    <a:gd name="connsiteX31" fmla="*/ 47907 w 2222646"/>
                    <a:gd name="connsiteY31" fmla="*/ 944882 h 1125569"/>
                    <a:gd name="connsiteX32" fmla="*/ 52257 w 2222646"/>
                    <a:gd name="connsiteY32" fmla="*/ 944882 h 1125569"/>
                    <a:gd name="connsiteX33" fmla="*/ 52257 w 2222646"/>
                    <a:gd name="connsiteY33" fmla="*/ 706022 h 1125569"/>
                    <a:gd name="connsiteX34" fmla="*/ 193322 w 2222646"/>
                    <a:gd name="connsiteY34" fmla="*/ 564957 h 1125569"/>
                    <a:gd name="connsiteX35" fmla="*/ 477753 w 2222646"/>
                    <a:gd name="connsiteY35" fmla="*/ 564957 h 11255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222646" h="1125569">
                      <a:moveTo>
                        <a:pt x="1313008" y="84525"/>
                      </a:moveTo>
                      <a:lnTo>
                        <a:pt x="1313008" y="564957"/>
                      </a:lnTo>
                      <a:lnTo>
                        <a:pt x="1895300" y="564957"/>
                      </a:lnTo>
                      <a:lnTo>
                        <a:pt x="1775192" y="84525"/>
                      </a:lnTo>
                      <a:close/>
                      <a:moveTo>
                        <a:pt x="703615" y="84525"/>
                      </a:moveTo>
                      <a:lnTo>
                        <a:pt x="583507" y="564957"/>
                      </a:lnTo>
                      <a:lnTo>
                        <a:pt x="1193746" y="564957"/>
                      </a:lnTo>
                      <a:lnTo>
                        <a:pt x="1193746" y="84525"/>
                      </a:lnTo>
                      <a:close/>
                      <a:moveTo>
                        <a:pt x="618992" y="0"/>
                      </a:moveTo>
                      <a:lnTo>
                        <a:pt x="1859814" y="0"/>
                      </a:lnTo>
                      <a:lnTo>
                        <a:pt x="2001053" y="564957"/>
                      </a:lnTo>
                      <a:lnTo>
                        <a:pt x="2029324" y="564957"/>
                      </a:lnTo>
                      <a:cubicBezTo>
                        <a:pt x="2107232" y="564957"/>
                        <a:pt x="2170389" y="628114"/>
                        <a:pt x="2170389" y="706022"/>
                      </a:cubicBezTo>
                      <a:lnTo>
                        <a:pt x="2170389" y="944882"/>
                      </a:lnTo>
                      <a:lnTo>
                        <a:pt x="2174739" y="944882"/>
                      </a:lnTo>
                      <a:cubicBezTo>
                        <a:pt x="2201197" y="944882"/>
                        <a:pt x="2222646" y="966331"/>
                        <a:pt x="2222646" y="992789"/>
                      </a:cubicBezTo>
                      <a:lnTo>
                        <a:pt x="2222646" y="1106160"/>
                      </a:lnTo>
                      <a:cubicBezTo>
                        <a:pt x="2222646" y="1116879"/>
                        <a:pt x="2213956" y="1125569"/>
                        <a:pt x="2203237" y="1125569"/>
                      </a:cubicBezTo>
                      <a:lnTo>
                        <a:pt x="2073780" y="1125569"/>
                      </a:lnTo>
                      <a:lnTo>
                        <a:pt x="2079772" y="1095888"/>
                      </a:lnTo>
                      <a:cubicBezTo>
                        <a:pt x="2079772" y="937887"/>
                        <a:pt x="1951686" y="809801"/>
                        <a:pt x="1793684" y="809801"/>
                      </a:cubicBezTo>
                      <a:cubicBezTo>
                        <a:pt x="1635682" y="809801"/>
                        <a:pt x="1507596" y="937887"/>
                        <a:pt x="1507596" y="1095888"/>
                      </a:cubicBezTo>
                      <a:lnTo>
                        <a:pt x="1513588" y="1125569"/>
                      </a:lnTo>
                      <a:lnTo>
                        <a:pt x="759330" y="1125569"/>
                      </a:lnTo>
                      <a:lnTo>
                        <a:pt x="765322" y="1095888"/>
                      </a:lnTo>
                      <a:cubicBezTo>
                        <a:pt x="765322" y="937887"/>
                        <a:pt x="637236" y="809801"/>
                        <a:pt x="479234" y="809801"/>
                      </a:cubicBezTo>
                      <a:cubicBezTo>
                        <a:pt x="321232" y="809801"/>
                        <a:pt x="193146" y="937887"/>
                        <a:pt x="193146" y="1095888"/>
                      </a:cubicBezTo>
                      <a:lnTo>
                        <a:pt x="199139" y="1125569"/>
                      </a:lnTo>
                      <a:lnTo>
                        <a:pt x="19409" y="1125569"/>
                      </a:lnTo>
                      <a:cubicBezTo>
                        <a:pt x="8690" y="1125569"/>
                        <a:pt x="0" y="1116879"/>
                        <a:pt x="0" y="1106160"/>
                      </a:cubicBezTo>
                      <a:lnTo>
                        <a:pt x="0" y="992789"/>
                      </a:lnTo>
                      <a:cubicBezTo>
                        <a:pt x="0" y="966331"/>
                        <a:pt x="21449" y="944882"/>
                        <a:pt x="47907" y="944882"/>
                      </a:cubicBezTo>
                      <a:lnTo>
                        <a:pt x="52257" y="944882"/>
                      </a:lnTo>
                      <a:lnTo>
                        <a:pt x="52257" y="706022"/>
                      </a:lnTo>
                      <a:cubicBezTo>
                        <a:pt x="52257" y="628114"/>
                        <a:pt x="115414" y="564957"/>
                        <a:pt x="193322" y="564957"/>
                      </a:cubicBezTo>
                      <a:lnTo>
                        <a:pt x="477753" y="56495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0CA6BBE9-2475-4562-848C-DAC6F2E1051D}"/>
                    </a:ext>
                  </a:extLst>
                </p:cNvPr>
                <p:cNvSpPr/>
                <p:nvPr/>
              </p:nvSpPr>
              <p:spPr bwMode="auto">
                <a:xfrm>
                  <a:off x="2762010" y="7494845"/>
                  <a:ext cx="455572" cy="455572"/>
                </a:xfrm>
                <a:custGeom>
                  <a:avLst/>
                  <a:gdLst>
                    <a:gd name="connsiteX0" fmla="*/ 227786 w 455572"/>
                    <a:gd name="connsiteY0" fmla="*/ 112433 h 455572"/>
                    <a:gd name="connsiteX1" fmla="*/ 112432 w 455572"/>
                    <a:gd name="connsiteY1" fmla="*/ 227786 h 455572"/>
                    <a:gd name="connsiteX2" fmla="*/ 227786 w 455572"/>
                    <a:gd name="connsiteY2" fmla="*/ 343139 h 455572"/>
                    <a:gd name="connsiteX3" fmla="*/ 343140 w 455572"/>
                    <a:gd name="connsiteY3" fmla="*/ 227786 h 455572"/>
                    <a:gd name="connsiteX4" fmla="*/ 227786 w 455572"/>
                    <a:gd name="connsiteY4" fmla="*/ 112433 h 455572"/>
                    <a:gd name="connsiteX5" fmla="*/ 227786 w 455572"/>
                    <a:gd name="connsiteY5" fmla="*/ 0 h 455572"/>
                    <a:gd name="connsiteX6" fmla="*/ 455572 w 455572"/>
                    <a:gd name="connsiteY6" fmla="*/ 227786 h 455572"/>
                    <a:gd name="connsiteX7" fmla="*/ 227786 w 455572"/>
                    <a:gd name="connsiteY7" fmla="*/ 455572 h 455572"/>
                    <a:gd name="connsiteX8" fmla="*/ 0 w 455572"/>
                    <a:gd name="connsiteY8" fmla="*/ 227786 h 455572"/>
                    <a:gd name="connsiteX9" fmla="*/ 227786 w 455572"/>
                    <a:gd name="connsiteY9" fmla="*/ 0 h 4555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5572" h="455572">
                      <a:moveTo>
                        <a:pt x="227786" y="112433"/>
                      </a:moveTo>
                      <a:cubicBezTo>
                        <a:pt x="164078" y="112433"/>
                        <a:pt x="112432" y="164078"/>
                        <a:pt x="112432" y="227786"/>
                      </a:cubicBezTo>
                      <a:cubicBezTo>
                        <a:pt x="112432" y="291494"/>
                        <a:pt x="164078" y="343139"/>
                        <a:pt x="227786" y="343139"/>
                      </a:cubicBezTo>
                      <a:cubicBezTo>
                        <a:pt x="291494" y="343139"/>
                        <a:pt x="343140" y="291494"/>
                        <a:pt x="343140" y="227786"/>
                      </a:cubicBezTo>
                      <a:cubicBezTo>
                        <a:pt x="343140" y="164078"/>
                        <a:pt x="291494" y="112433"/>
                        <a:pt x="227786" y="112433"/>
                      </a:cubicBezTo>
                      <a:close/>
                      <a:moveTo>
                        <a:pt x="227786" y="0"/>
                      </a:moveTo>
                      <a:cubicBezTo>
                        <a:pt x="353589" y="0"/>
                        <a:pt x="455572" y="101983"/>
                        <a:pt x="455572" y="227786"/>
                      </a:cubicBezTo>
                      <a:cubicBezTo>
                        <a:pt x="455572" y="353589"/>
                        <a:pt x="353589" y="455572"/>
                        <a:pt x="227786" y="455572"/>
                      </a:cubicBezTo>
                      <a:cubicBezTo>
                        <a:pt x="101983" y="455572"/>
                        <a:pt x="0" y="353589"/>
                        <a:pt x="0" y="227786"/>
                      </a:cubicBezTo>
                      <a:cubicBezTo>
                        <a:pt x="0" y="101983"/>
                        <a:pt x="101983" y="0"/>
                        <a:pt x="227786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45EF779A-A216-4FDB-B287-09D439C4E956}"/>
                    </a:ext>
                  </a:extLst>
                </p:cNvPr>
                <p:cNvSpPr/>
                <p:nvPr/>
              </p:nvSpPr>
              <p:spPr bwMode="auto">
                <a:xfrm>
                  <a:off x="4076460" y="7494845"/>
                  <a:ext cx="455572" cy="455572"/>
                </a:xfrm>
                <a:custGeom>
                  <a:avLst/>
                  <a:gdLst>
                    <a:gd name="connsiteX0" fmla="*/ 227786 w 455572"/>
                    <a:gd name="connsiteY0" fmla="*/ 112433 h 455572"/>
                    <a:gd name="connsiteX1" fmla="*/ 112432 w 455572"/>
                    <a:gd name="connsiteY1" fmla="*/ 227786 h 455572"/>
                    <a:gd name="connsiteX2" fmla="*/ 227786 w 455572"/>
                    <a:gd name="connsiteY2" fmla="*/ 343139 h 455572"/>
                    <a:gd name="connsiteX3" fmla="*/ 343140 w 455572"/>
                    <a:gd name="connsiteY3" fmla="*/ 227786 h 455572"/>
                    <a:gd name="connsiteX4" fmla="*/ 227786 w 455572"/>
                    <a:gd name="connsiteY4" fmla="*/ 112433 h 455572"/>
                    <a:gd name="connsiteX5" fmla="*/ 227786 w 455572"/>
                    <a:gd name="connsiteY5" fmla="*/ 0 h 455572"/>
                    <a:gd name="connsiteX6" fmla="*/ 455572 w 455572"/>
                    <a:gd name="connsiteY6" fmla="*/ 227786 h 455572"/>
                    <a:gd name="connsiteX7" fmla="*/ 227786 w 455572"/>
                    <a:gd name="connsiteY7" fmla="*/ 455572 h 455572"/>
                    <a:gd name="connsiteX8" fmla="*/ 0 w 455572"/>
                    <a:gd name="connsiteY8" fmla="*/ 227786 h 455572"/>
                    <a:gd name="connsiteX9" fmla="*/ 227786 w 455572"/>
                    <a:gd name="connsiteY9" fmla="*/ 0 h 4555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5572" h="455572">
                      <a:moveTo>
                        <a:pt x="227786" y="112433"/>
                      </a:moveTo>
                      <a:cubicBezTo>
                        <a:pt x="164078" y="112433"/>
                        <a:pt x="112432" y="164078"/>
                        <a:pt x="112432" y="227786"/>
                      </a:cubicBezTo>
                      <a:cubicBezTo>
                        <a:pt x="112432" y="291494"/>
                        <a:pt x="164078" y="343139"/>
                        <a:pt x="227786" y="343139"/>
                      </a:cubicBezTo>
                      <a:cubicBezTo>
                        <a:pt x="291494" y="343139"/>
                        <a:pt x="343140" y="291494"/>
                        <a:pt x="343140" y="227786"/>
                      </a:cubicBezTo>
                      <a:cubicBezTo>
                        <a:pt x="343140" y="164078"/>
                        <a:pt x="291494" y="112433"/>
                        <a:pt x="227786" y="112433"/>
                      </a:cubicBezTo>
                      <a:close/>
                      <a:moveTo>
                        <a:pt x="227786" y="0"/>
                      </a:moveTo>
                      <a:cubicBezTo>
                        <a:pt x="353589" y="0"/>
                        <a:pt x="455572" y="101983"/>
                        <a:pt x="455572" y="227786"/>
                      </a:cubicBezTo>
                      <a:cubicBezTo>
                        <a:pt x="455572" y="353589"/>
                        <a:pt x="353589" y="455572"/>
                        <a:pt x="227786" y="455572"/>
                      </a:cubicBezTo>
                      <a:cubicBezTo>
                        <a:pt x="101983" y="455572"/>
                        <a:pt x="0" y="353589"/>
                        <a:pt x="0" y="227786"/>
                      </a:cubicBezTo>
                      <a:cubicBezTo>
                        <a:pt x="0" y="101983"/>
                        <a:pt x="101983" y="0"/>
                        <a:pt x="227786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D0974B8D-F15C-49ED-A499-3CEF38249E10}"/>
                  </a:ext>
                </a:extLst>
              </p:cNvPr>
              <p:cNvGrpSpPr/>
              <p:nvPr/>
            </p:nvGrpSpPr>
            <p:grpSpPr>
              <a:xfrm>
                <a:off x="8969747" y="5489923"/>
                <a:ext cx="481344" cy="286659"/>
                <a:chOff x="2510563" y="6626744"/>
                <a:chExt cx="2222646" cy="1323673"/>
              </a:xfrm>
              <a:grpFill/>
            </p:grpSpPr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8B89654A-20B4-47B5-B174-D416B0E738FC}"/>
                    </a:ext>
                  </a:extLst>
                </p:cNvPr>
                <p:cNvSpPr/>
                <p:nvPr/>
              </p:nvSpPr>
              <p:spPr bwMode="auto">
                <a:xfrm>
                  <a:off x="2510563" y="6626744"/>
                  <a:ext cx="2222646" cy="1125569"/>
                </a:xfrm>
                <a:custGeom>
                  <a:avLst/>
                  <a:gdLst>
                    <a:gd name="connsiteX0" fmla="*/ 1313008 w 2222646"/>
                    <a:gd name="connsiteY0" fmla="*/ 84525 h 1125569"/>
                    <a:gd name="connsiteX1" fmla="*/ 1313008 w 2222646"/>
                    <a:gd name="connsiteY1" fmla="*/ 564957 h 1125569"/>
                    <a:gd name="connsiteX2" fmla="*/ 1895300 w 2222646"/>
                    <a:gd name="connsiteY2" fmla="*/ 564957 h 1125569"/>
                    <a:gd name="connsiteX3" fmla="*/ 1775192 w 2222646"/>
                    <a:gd name="connsiteY3" fmla="*/ 84525 h 1125569"/>
                    <a:gd name="connsiteX4" fmla="*/ 703615 w 2222646"/>
                    <a:gd name="connsiteY4" fmla="*/ 84525 h 1125569"/>
                    <a:gd name="connsiteX5" fmla="*/ 583507 w 2222646"/>
                    <a:gd name="connsiteY5" fmla="*/ 564957 h 1125569"/>
                    <a:gd name="connsiteX6" fmla="*/ 1193746 w 2222646"/>
                    <a:gd name="connsiteY6" fmla="*/ 564957 h 1125569"/>
                    <a:gd name="connsiteX7" fmla="*/ 1193746 w 2222646"/>
                    <a:gd name="connsiteY7" fmla="*/ 84525 h 1125569"/>
                    <a:gd name="connsiteX8" fmla="*/ 618992 w 2222646"/>
                    <a:gd name="connsiteY8" fmla="*/ 0 h 1125569"/>
                    <a:gd name="connsiteX9" fmla="*/ 1859814 w 2222646"/>
                    <a:gd name="connsiteY9" fmla="*/ 0 h 1125569"/>
                    <a:gd name="connsiteX10" fmla="*/ 2001053 w 2222646"/>
                    <a:gd name="connsiteY10" fmla="*/ 564957 h 1125569"/>
                    <a:gd name="connsiteX11" fmla="*/ 2029324 w 2222646"/>
                    <a:gd name="connsiteY11" fmla="*/ 564957 h 1125569"/>
                    <a:gd name="connsiteX12" fmla="*/ 2170389 w 2222646"/>
                    <a:gd name="connsiteY12" fmla="*/ 706022 h 1125569"/>
                    <a:gd name="connsiteX13" fmla="*/ 2170389 w 2222646"/>
                    <a:gd name="connsiteY13" fmla="*/ 944882 h 1125569"/>
                    <a:gd name="connsiteX14" fmla="*/ 2174739 w 2222646"/>
                    <a:gd name="connsiteY14" fmla="*/ 944882 h 1125569"/>
                    <a:gd name="connsiteX15" fmla="*/ 2222646 w 2222646"/>
                    <a:gd name="connsiteY15" fmla="*/ 992789 h 1125569"/>
                    <a:gd name="connsiteX16" fmla="*/ 2222646 w 2222646"/>
                    <a:gd name="connsiteY16" fmla="*/ 1106160 h 1125569"/>
                    <a:gd name="connsiteX17" fmla="*/ 2203237 w 2222646"/>
                    <a:gd name="connsiteY17" fmla="*/ 1125569 h 1125569"/>
                    <a:gd name="connsiteX18" fmla="*/ 2073780 w 2222646"/>
                    <a:gd name="connsiteY18" fmla="*/ 1125569 h 1125569"/>
                    <a:gd name="connsiteX19" fmla="*/ 2079772 w 2222646"/>
                    <a:gd name="connsiteY19" fmla="*/ 1095888 h 1125569"/>
                    <a:gd name="connsiteX20" fmla="*/ 1793684 w 2222646"/>
                    <a:gd name="connsiteY20" fmla="*/ 809801 h 1125569"/>
                    <a:gd name="connsiteX21" fmla="*/ 1507596 w 2222646"/>
                    <a:gd name="connsiteY21" fmla="*/ 1095888 h 1125569"/>
                    <a:gd name="connsiteX22" fmla="*/ 1513588 w 2222646"/>
                    <a:gd name="connsiteY22" fmla="*/ 1125569 h 1125569"/>
                    <a:gd name="connsiteX23" fmla="*/ 759330 w 2222646"/>
                    <a:gd name="connsiteY23" fmla="*/ 1125569 h 1125569"/>
                    <a:gd name="connsiteX24" fmla="*/ 765322 w 2222646"/>
                    <a:gd name="connsiteY24" fmla="*/ 1095888 h 1125569"/>
                    <a:gd name="connsiteX25" fmla="*/ 479234 w 2222646"/>
                    <a:gd name="connsiteY25" fmla="*/ 809801 h 1125569"/>
                    <a:gd name="connsiteX26" fmla="*/ 193146 w 2222646"/>
                    <a:gd name="connsiteY26" fmla="*/ 1095888 h 1125569"/>
                    <a:gd name="connsiteX27" fmla="*/ 199139 w 2222646"/>
                    <a:gd name="connsiteY27" fmla="*/ 1125569 h 1125569"/>
                    <a:gd name="connsiteX28" fmla="*/ 19409 w 2222646"/>
                    <a:gd name="connsiteY28" fmla="*/ 1125569 h 1125569"/>
                    <a:gd name="connsiteX29" fmla="*/ 0 w 2222646"/>
                    <a:gd name="connsiteY29" fmla="*/ 1106160 h 1125569"/>
                    <a:gd name="connsiteX30" fmla="*/ 0 w 2222646"/>
                    <a:gd name="connsiteY30" fmla="*/ 992789 h 1125569"/>
                    <a:gd name="connsiteX31" fmla="*/ 47907 w 2222646"/>
                    <a:gd name="connsiteY31" fmla="*/ 944882 h 1125569"/>
                    <a:gd name="connsiteX32" fmla="*/ 52257 w 2222646"/>
                    <a:gd name="connsiteY32" fmla="*/ 944882 h 1125569"/>
                    <a:gd name="connsiteX33" fmla="*/ 52257 w 2222646"/>
                    <a:gd name="connsiteY33" fmla="*/ 706022 h 1125569"/>
                    <a:gd name="connsiteX34" fmla="*/ 193322 w 2222646"/>
                    <a:gd name="connsiteY34" fmla="*/ 564957 h 1125569"/>
                    <a:gd name="connsiteX35" fmla="*/ 477753 w 2222646"/>
                    <a:gd name="connsiteY35" fmla="*/ 564957 h 11255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222646" h="1125569">
                      <a:moveTo>
                        <a:pt x="1313008" y="84525"/>
                      </a:moveTo>
                      <a:lnTo>
                        <a:pt x="1313008" y="564957"/>
                      </a:lnTo>
                      <a:lnTo>
                        <a:pt x="1895300" y="564957"/>
                      </a:lnTo>
                      <a:lnTo>
                        <a:pt x="1775192" y="84525"/>
                      </a:lnTo>
                      <a:close/>
                      <a:moveTo>
                        <a:pt x="703615" y="84525"/>
                      </a:moveTo>
                      <a:lnTo>
                        <a:pt x="583507" y="564957"/>
                      </a:lnTo>
                      <a:lnTo>
                        <a:pt x="1193746" y="564957"/>
                      </a:lnTo>
                      <a:lnTo>
                        <a:pt x="1193746" y="84525"/>
                      </a:lnTo>
                      <a:close/>
                      <a:moveTo>
                        <a:pt x="618992" y="0"/>
                      </a:moveTo>
                      <a:lnTo>
                        <a:pt x="1859814" y="0"/>
                      </a:lnTo>
                      <a:lnTo>
                        <a:pt x="2001053" y="564957"/>
                      </a:lnTo>
                      <a:lnTo>
                        <a:pt x="2029324" y="564957"/>
                      </a:lnTo>
                      <a:cubicBezTo>
                        <a:pt x="2107232" y="564957"/>
                        <a:pt x="2170389" y="628114"/>
                        <a:pt x="2170389" y="706022"/>
                      </a:cubicBezTo>
                      <a:lnTo>
                        <a:pt x="2170389" y="944882"/>
                      </a:lnTo>
                      <a:lnTo>
                        <a:pt x="2174739" y="944882"/>
                      </a:lnTo>
                      <a:cubicBezTo>
                        <a:pt x="2201197" y="944882"/>
                        <a:pt x="2222646" y="966331"/>
                        <a:pt x="2222646" y="992789"/>
                      </a:cubicBezTo>
                      <a:lnTo>
                        <a:pt x="2222646" y="1106160"/>
                      </a:lnTo>
                      <a:cubicBezTo>
                        <a:pt x="2222646" y="1116879"/>
                        <a:pt x="2213956" y="1125569"/>
                        <a:pt x="2203237" y="1125569"/>
                      </a:cubicBezTo>
                      <a:lnTo>
                        <a:pt x="2073780" y="1125569"/>
                      </a:lnTo>
                      <a:lnTo>
                        <a:pt x="2079772" y="1095888"/>
                      </a:lnTo>
                      <a:cubicBezTo>
                        <a:pt x="2079772" y="937887"/>
                        <a:pt x="1951686" y="809801"/>
                        <a:pt x="1793684" y="809801"/>
                      </a:cubicBezTo>
                      <a:cubicBezTo>
                        <a:pt x="1635682" y="809801"/>
                        <a:pt x="1507596" y="937887"/>
                        <a:pt x="1507596" y="1095888"/>
                      </a:cubicBezTo>
                      <a:lnTo>
                        <a:pt x="1513588" y="1125569"/>
                      </a:lnTo>
                      <a:lnTo>
                        <a:pt x="759330" y="1125569"/>
                      </a:lnTo>
                      <a:lnTo>
                        <a:pt x="765322" y="1095888"/>
                      </a:lnTo>
                      <a:cubicBezTo>
                        <a:pt x="765322" y="937887"/>
                        <a:pt x="637236" y="809801"/>
                        <a:pt x="479234" y="809801"/>
                      </a:cubicBezTo>
                      <a:cubicBezTo>
                        <a:pt x="321232" y="809801"/>
                        <a:pt x="193146" y="937887"/>
                        <a:pt x="193146" y="1095888"/>
                      </a:cubicBezTo>
                      <a:lnTo>
                        <a:pt x="199139" y="1125569"/>
                      </a:lnTo>
                      <a:lnTo>
                        <a:pt x="19409" y="1125569"/>
                      </a:lnTo>
                      <a:cubicBezTo>
                        <a:pt x="8690" y="1125569"/>
                        <a:pt x="0" y="1116879"/>
                        <a:pt x="0" y="1106160"/>
                      </a:cubicBezTo>
                      <a:lnTo>
                        <a:pt x="0" y="992789"/>
                      </a:lnTo>
                      <a:cubicBezTo>
                        <a:pt x="0" y="966331"/>
                        <a:pt x="21449" y="944882"/>
                        <a:pt x="47907" y="944882"/>
                      </a:cubicBezTo>
                      <a:lnTo>
                        <a:pt x="52257" y="944882"/>
                      </a:lnTo>
                      <a:lnTo>
                        <a:pt x="52257" y="706022"/>
                      </a:lnTo>
                      <a:cubicBezTo>
                        <a:pt x="52257" y="628114"/>
                        <a:pt x="115414" y="564957"/>
                        <a:pt x="193322" y="564957"/>
                      </a:cubicBezTo>
                      <a:lnTo>
                        <a:pt x="477753" y="56495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D9B6DFE6-2ADB-45D2-8BB4-58388453620B}"/>
                    </a:ext>
                  </a:extLst>
                </p:cNvPr>
                <p:cNvSpPr/>
                <p:nvPr/>
              </p:nvSpPr>
              <p:spPr bwMode="auto">
                <a:xfrm>
                  <a:off x="2762010" y="7494845"/>
                  <a:ext cx="455572" cy="455572"/>
                </a:xfrm>
                <a:custGeom>
                  <a:avLst/>
                  <a:gdLst>
                    <a:gd name="connsiteX0" fmla="*/ 227786 w 455572"/>
                    <a:gd name="connsiteY0" fmla="*/ 112433 h 455572"/>
                    <a:gd name="connsiteX1" fmla="*/ 112432 w 455572"/>
                    <a:gd name="connsiteY1" fmla="*/ 227786 h 455572"/>
                    <a:gd name="connsiteX2" fmla="*/ 227786 w 455572"/>
                    <a:gd name="connsiteY2" fmla="*/ 343139 h 455572"/>
                    <a:gd name="connsiteX3" fmla="*/ 343140 w 455572"/>
                    <a:gd name="connsiteY3" fmla="*/ 227786 h 455572"/>
                    <a:gd name="connsiteX4" fmla="*/ 227786 w 455572"/>
                    <a:gd name="connsiteY4" fmla="*/ 112433 h 455572"/>
                    <a:gd name="connsiteX5" fmla="*/ 227786 w 455572"/>
                    <a:gd name="connsiteY5" fmla="*/ 0 h 455572"/>
                    <a:gd name="connsiteX6" fmla="*/ 455572 w 455572"/>
                    <a:gd name="connsiteY6" fmla="*/ 227786 h 455572"/>
                    <a:gd name="connsiteX7" fmla="*/ 227786 w 455572"/>
                    <a:gd name="connsiteY7" fmla="*/ 455572 h 455572"/>
                    <a:gd name="connsiteX8" fmla="*/ 0 w 455572"/>
                    <a:gd name="connsiteY8" fmla="*/ 227786 h 455572"/>
                    <a:gd name="connsiteX9" fmla="*/ 227786 w 455572"/>
                    <a:gd name="connsiteY9" fmla="*/ 0 h 4555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5572" h="455572">
                      <a:moveTo>
                        <a:pt x="227786" y="112433"/>
                      </a:moveTo>
                      <a:cubicBezTo>
                        <a:pt x="164078" y="112433"/>
                        <a:pt x="112432" y="164078"/>
                        <a:pt x="112432" y="227786"/>
                      </a:cubicBezTo>
                      <a:cubicBezTo>
                        <a:pt x="112432" y="291494"/>
                        <a:pt x="164078" y="343139"/>
                        <a:pt x="227786" y="343139"/>
                      </a:cubicBezTo>
                      <a:cubicBezTo>
                        <a:pt x="291494" y="343139"/>
                        <a:pt x="343140" y="291494"/>
                        <a:pt x="343140" y="227786"/>
                      </a:cubicBezTo>
                      <a:cubicBezTo>
                        <a:pt x="343140" y="164078"/>
                        <a:pt x="291494" y="112433"/>
                        <a:pt x="227786" y="112433"/>
                      </a:cubicBezTo>
                      <a:close/>
                      <a:moveTo>
                        <a:pt x="227786" y="0"/>
                      </a:moveTo>
                      <a:cubicBezTo>
                        <a:pt x="353589" y="0"/>
                        <a:pt x="455572" y="101983"/>
                        <a:pt x="455572" y="227786"/>
                      </a:cubicBezTo>
                      <a:cubicBezTo>
                        <a:pt x="455572" y="353589"/>
                        <a:pt x="353589" y="455572"/>
                        <a:pt x="227786" y="455572"/>
                      </a:cubicBezTo>
                      <a:cubicBezTo>
                        <a:pt x="101983" y="455572"/>
                        <a:pt x="0" y="353589"/>
                        <a:pt x="0" y="227786"/>
                      </a:cubicBezTo>
                      <a:cubicBezTo>
                        <a:pt x="0" y="101983"/>
                        <a:pt x="101983" y="0"/>
                        <a:pt x="227786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28B8C18C-5536-4FF7-AD3A-97FF39394890}"/>
                    </a:ext>
                  </a:extLst>
                </p:cNvPr>
                <p:cNvSpPr/>
                <p:nvPr/>
              </p:nvSpPr>
              <p:spPr bwMode="auto">
                <a:xfrm>
                  <a:off x="4076460" y="7494845"/>
                  <a:ext cx="455572" cy="455572"/>
                </a:xfrm>
                <a:custGeom>
                  <a:avLst/>
                  <a:gdLst>
                    <a:gd name="connsiteX0" fmla="*/ 227786 w 455572"/>
                    <a:gd name="connsiteY0" fmla="*/ 112433 h 455572"/>
                    <a:gd name="connsiteX1" fmla="*/ 112432 w 455572"/>
                    <a:gd name="connsiteY1" fmla="*/ 227786 h 455572"/>
                    <a:gd name="connsiteX2" fmla="*/ 227786 w 455572"/>
                    <a:gd name="connsiteY2" fmla="*/ 343139 h 455572"/>
                    <a:gd name="connsiteX3" fmla="*/ 343140 w 455572"/>
                    <a:gd name="connsiteY3" fmla="*/ 227786 h 455572"/>
                    <a:gd name="connsiteX4" fmla="*/ 227786 w 455572"/>
                    <a:gd name="connsiteY4" fmla="*/ 112433 h 455572"/>
                    <a:gd name="connsiteX5" fmla="*/ 227786 w 455572"/>
                    <a:gd name="connsiteY5" fmla="*/ 0 h 455572"/>
                    <a:gd name="connsiteX6" fmla="*/ 455572 w 455572"/>
                    <a:gd name="connsiteY6" fmla="*/ 227786 h 455572"/>
                    <a:gd name="connsiteX7" fmla="*/ 227786 w 455572"/>
                    <a:gd name="connsiteY7" fmla="*/ 455572 h 455572"/>
                    <a:gd name="connsiteX8" fmla="*/ 0 w 455572"/>
                    <a:gd name="connsiteY8" fmla="*/ 227786 h 455572"/>
                    <a:gd name="connsiteX9" fmla="*/ 227786 w 455572"/>
                    <a:gd name="connsiteY9" fmla="*/ 0 h 4555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5572" h="455572">
                      <a:moveTo>
                        <a:pt x="227786" y="112433"/>
                      </a:moveTo>
                      <a:cubicBezTo>
                        <a:pt x="164078" y="112433"/>
                        <a:pt x="112432" y="164078"/>
                        <a:pt x="112432" y="227786"/>
                      </a:cubicBezTo>
                      <a:cubicBezTo>
                        <a:pt x="112432" y="291494"/>
                        <a:pt x="164078" y="343139"/>
                        <a:pt x="227786" y="343139"/>
                      </a:cubicBezTo>
                      <a:cubicBezTo>
                        <a:pt x="291494" y="343139"/>
                        <a:pt x="343140" y="291494"/>
                        <a:pt x="343140" y="227786"/>
                      </a:cubicBezTo>
                      <a:cubicBezTo>
                        <a:pt x="343140" y="164078"/>
                        <a:pt x="291494" y="112433"/>
                        <a:pt x="227786" y="112433"/>
                      </a:cubicBezTo>
                      <a:close/>
                      <a:moveTo>
                        <a:pt x="227786" y="0"/>
                      </a:moveTo>
                      <a:cubicBezTo>
                        <a:pt x="353589" y="0"/>
                        <a:pt x="455572" y="101983"/>
                        <a:pt x="455572" y="227786"/>
                      </a:cubicBezTo>
                      <a:cubicBezTo>
                        <a:pt x="455572" y="353589"/>
                        <a:pt x="353589" y="455572"/>
                        <a:pt x="227786" y="455572"/>
                      </a:cubicBezTo>
                      <a:cubicBezTo>
                        <a:pt x="101983" y="455572"/>
                        <a:pt x="0" y="353589"/>
                        <a:pt x="0" y="227786"/>
                      </a:cubicBezTo>
                      <a:cubicBezTo>
                        <a:pt x="0" y="101983"/>
                        <a:pt x="101983" y="0"/>
                        <a:pt x="227786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D8EE8C20-31AB-4CDD-A172-4CE9EF55D9F1}"/>
              </a:ext>
            </a:extLst>
          </p:cNvPr>
          <p:cNvGrpSpPr/>
          <p:nvPr/>
        </p:nvGrpSpPr>
        <p:grpSpPr>
          <a:xfrm>
            <a:off x="2297705" y="4737282"/>
            <a:ext cx="1584382" cy="1584382"/>
            <a:chOff x="2297705" y="4737282"/>
            <a:chExt cx="1584382" cy="1584382"/>
          </a:xfrm>
        </p:grpSpPr>
        <p:sp>
          <p:nvSpPr>
            <p:cNvPr id="131" name="四角形: 角を丸くする 130">
              <a:extLst>
                <a:ext uri="{FF2B5EF4-FFF2-40B4-BE49-F238E27FC236}">
                  <a16:creationId xmlns:a16="http://schemas.microsoft.com/office/drawing/2014/main" id="{F32BEAF3-9301-49D7-8F06-D7EA5F9CCAB6}"/>
                </a:ext>
              </a:extLst>
            </p:cNvPr>
            <p:cNvSpPr/>
            <p:nvPr/>
          </p:nvSpPr>
          <p:spPr bwMode="auto">
            <a:xfrm>
              <a:off x="2297705" y="4737282"/>
              <a:ext cx="1584382" cy="1584382"/>
            </a:xfrm>
            <a:prstGeom prst="roundRect">
              <a:avLst>
                <a:gd name="adj" fmla="val 827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98B5B80F-3AF0-4ABD-9995-5322A582814E}"/>
                </a:ext>
              </a:extLst>
            </p:cNvPr>
            <p:cNvGrpSpPr/>
            <p:nvPr/>
          </p:nvGrpSpPr>
          <p:grpSpPr>
            <a:xfrm>
              <a:off x="2382209" y="5182974"/>
              <a:ext cx="1415374" cy="745292"/>
              <a:chOff x="2244626" y="5135880"/>
              <a:chExt cx="1623183" cy="854718"/>
            </a:xfrm>
            <a:solidFill>
              <a:schemeClr val="bg1"/>
            </a:solidFill>
          </p:grpSpPr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60DC3FD4-F445-4AE5-8D60-30AC14647CF3}"/>
                  </a:ext>
                </a:extLst>
              </p:cNvPr>
              <p:cNvSpPr/>
              <p:nvPr/>
            </p:nvSpPr>
            <p:spPr>
              <a:xfrm>
                <a:off x="2244626" y="5316897"/>
                <a:ext cx="1594881" cy="554238"/>
              </a:xfrm>
              <a:custGeom>
                <a:avLst/>
                <a:gdLst>
                  <a:gd name="connsiteX0" fmla="*/ 1485286 w 1594881"/>
                  <a:gd name="connsiteY0" fmla="*/ 463840 h 554238"/>
                  <a:gd name="connsiteX1" fmla="*/ 1594881 w 1594881"/>
                  <a:gd name="connsiteY1" fmla="*/ 463840 h 554238"/>
                  <a:gd name="connsiteX2" fmla="*/ 1594881 w 1594881"/>
                  <a:gd name="connsiteY2" fmla="*/ 554238 h 554238"/>
                  <a:gd name="connsiteX3" fmla="*/ 1508548 w 1594881"/>
                  <a:gd name="connsiteY3" fmla="*/ 554238 h 554238"/>
                  <a:gd name="connsiteX4" fmla="*/ 1510940 w 1594881"/>
                  <a:gd name="connsiteY4" fmla="*/ 542389 h 554238"/>
                  <a:gd name="connsiteX5" fmla="*/ 1499269 w 1594881"/>
                  <a:gd name="connsiteY5" fmla="*/ 484581 h 554238"/>
                  <a:gd name="connsiteX6" fmla="*/ 1159606 w 1594881"/>
                  <a:gd name="connsiteY6" fmla="*/ 463840 h 554238"/>
                  <a:gd name="connsiteX7" fmla="*/ 1239573 w 1594881"/>
                  <a:gd name="connsiteY7" fmla="*/ 463840 h 554238"/>
                  <a:gd name="connsiteX8" fmla="*/ 1225588 w 1594881"/>
                  <a:gd name="connsiteY8" fmla="*/ 484581 h 554238"/>
                  <a:gd name="connsiteX9" fmla="*/ 1213918 w 1594881"/>
                  <a:gd name="connsiteY9" fmla="*/ 542389 h 554238"/>
                  <a:gd name="connsiteX10" fmla="*/ 1216310 w 1594881"/>
                  <a:gd name="connsiteY10" fmla="*/ 554238 h 554238"/>
                  <a:gd name="connsiteX11" fmla="*/ 1187665 w 1594881"/>
                  <a:gd name="connsiteY11" fmla="*/ 554238 h 554238"/>
                  <a:gd name="connsiteX12" fmla="*/ 1188766 w 1594881"/>
                  <a:gd name="connsiteY12" fmla="*/ 548780 h 554238"/>
                  <a:gd name="connsiteX13" fmla="*/ 1176752 w 1594881"/>
                  <a:gd name="connsiteY13" fmla="*/ 489270 h 554238"/>
                  <a:gd name="connsiteX14" fmla="*/ 189088 w 1594881"/>
                  <a:gd name="connsiteY14" fmla="*/ 37016 h 554238"/>
                  <a:gd name="connsiteX15" fmla="*/ 60110 w 1594881"/>
                  <a:gd name="connsiteY15" fmla="*/ 248771 h 554238"/>
                  <a:gd name="connsiteX16" fmla="*/ 60110 w 1594881"/>
                  <a:gd name="connsiteY16" fmla="*/ 286860 h 554238"/>
                  <a:gd name="connsiteX17" fmla="*/ 330117 w 1594881"/>
                  <a:gd name="connsiteY17" fmla="*/ 286860 h 554238"/>
                  <a:gd name="connsiteX18" fmla="*/ 330117 w 1594881"/>
                  <a:gd name="connsiteY18" fmla="*/ 37016 h 554238"/>
                  <a:gd name="connsiteX19" fmla="*/ 153096 w 1594881"/>
                  <a:gd name="connsiteY19" fmla="*/ 0 h 554238"/>
                  <a:gd name="connsiteX20" fmla="*/ 471361 w 1594881"/>
                  <a:gd name="connsiteY20" fmla="*/ 0 h 554238"/>
                  <a:gd name="connsiteX21" fmla="*/ 471361 w 1594881"/>
                  <a:gd name="connsiteY21" fmla="*/ 463840 h 554238"/>
                  <a:gd name="connsiteX22" fmla="*/ 912156 w 1594881"/>
                  <a:gd name="connsiteY22" fmla="*/ 463840 h 554238"/>
                  <a:gd name="connsiteX23" fmla="*/ 895011 w 1594881"/>
                  <a:gd name="connsiteY23" fmla="*/ 489270 h 554238"/>
                  <a:gd name="connsiteX24" fmla="*/ 882996 w 1594881"/>
                  <a:gd name="connsiteY24" fmla="*/ 548780 h 554238"/>
                  <a:gd name="connsiteX25" fmla="*/ 884099 w 1594881"/>
                  <a:gd name="connsiteY25" fmla="*/ 554238 h 554238"/>
                  <a:gd name="connsiteX26" fmla="*/ 471361 w 1594881"/>
                  <a:gd name="connsiteY26" fmla="*/ 554238 h 554238"/>
                  <a:gd name="connsiteX27" fmla="*/ 404400 w 1594881"/>
                  <a:gd name="connsiteY27" fmla="*/ 554238 h 554238"/>
                  <a:gd name="connsiteX28" fmla="*/ 406792 w 1594881"/>
                  <a:gd name="connsiteY28" fmla="*/ 542389 h 554238"/>
                  <a:gd name="connsiteX29" fmla="*/ 258281 w 1594881"/>
                  <a:gd name="connsiteY29" fmla="*/ 393877 h 554238"/>
                  <a:gd name="connsiteX30" fmla="*/ 109770 w 1594881"/>
                  <a:gd name="connsiteY30" fmla="*/ 542389 h 554238"/>
                  <a:gd name="connsiteX31" fmla="*/ 112162 w 1594881"/>
                  <a:gd name="connsiteY31" fmla="*/ 554238 h 554238"/>
                  <a:gd name="connsiteX32" fmla="*/ 0 w 1594881"/>
                  <a:gd name="connsiteY32" fmla="*/ 554238 h 554238"/>
                  <a:gd name="connsiteX33" fmla="*/ 0 w 1594881"/>
                  <a:gd name="connsiteY33" fmla="*/ 265170 h 554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594881" h="554238">
                    <a:moveTo>
                      <a:pt x="1485286" y="463840"/>
                    </a:moveTo>
                    <a:lnTo>
                      <a:pt x="1594881" y="463840"/>
                    </a:lnTo>
                    <a:lnTo>
                      <a:pt x="1594881" y="554238"/>
                    </a:lnTo>
                    <a:lnTo>
                      <a:pt x="1508548" y="554238"/>
                    </a:lnTo>
                    <a:lnTo>
                      <a:pt x="1510940" y="542389"/>
                    </a:lnTo>
                    <a:cubicBezTo>
                      <a:pt x="1510940" y="521883"/>
                      <a:pt x="1506784" y="502349"/>
                      <a:pt x="1499269" y="484581"/>
                    </a:cubicBezTo>
                    <a:close/>
                    <a:moveTo>
                      <a:pt x="1159606" y="463840"/>
                    </a:moveTo>
                    <a:lnTo>
                      <a:pt x="1239573" y="463840"/>
                    </a:lnTo>
                    <a:lnTo>
                      <a:pt x="1225588" y="484581"/>
                    </a:lnTo>
                    <a:cubicBezTo>
                      <a:pt x="1218073" y="502349"/>
                      <a:pt x="1213918" y="521883"/>
                      <a:pt x="1213918" y="542389"/>
                    </a:cubicBezTo>
                    <a:lnTo>
                      <a:pt x="1216310" y="554238"/>
                    </a:lnTo>
                    <a:lnTo>
                      <a:pt x="1187665" y="554238"/>
                    </a:lnTo>
                    <a:lnTo>
                      <a:pt x="1188766" y="548780"/>
                    </a:lnTo>
                    <a:cubicBezTo>
                      <a:pt x="1188766" y="527671"/>
                      <a:pt x="1184489" y="507561"/>
                      <a:pt x="1176752" y="489270"/>
                    </a:cubicBezTo>
                    <a:close/>
                    <a:moveTo>
                      <a:pt x="189088" y="37016"/>
                    </a:moveTo>
                    <a:lnTo>
                      <a:pt x="60110" y="248771"/>
                    </a:lnTo>
                    <a:lnTo>
                      <a:pt x="60110" y="286860"/>
                    </a:lnTo>
                    <a:lnTo>
                      <a:pt x="330117" y="286860"/>
                    </a:lnTo>
                    <a:lnTo>
                      <a:pt x="330117" y="37016"/>
                    </a:lnTo>
                    <a:close/>
                    <a:moveTo>
                      <a:pt x="153096" y="0"/>
                    </a:moveTo>
                    <a:lnTo>
                      <a:pt x="471361" y="0"/>
                    </a:lnTo>
                    <a:lnTo>
                      <a:pt x="471361" y="463840"/>
                    </a:lnTo>
                    <a:lnTo>
                      <a:pt x="912156" y="463840"/>
                    </a:lnTo>
                    <a:lnTo>
                      <a:pt x="895011" y="489270"/>
                    </a:lnTo>
                    <a:cubicBezTo>
                      <a:pt x="887275" y="507561"/>
                      <a:pt x="882996" y="527671"/>
                      <a:pt x="882996" y="548780"/>
                    </a:cubicBezTo>
                    <a:lnTo>
                      <a:pt x="884099" y="554238"/>
                    </a:lnTo>
                    <a:lnTo>
                      <a:pt x="471361" y="554238"/>
                    </a:lnTo>
                    <a:lnTo>
                      <a:pt x="404400" y="554238"/>
                    </a:lnTo>
                    <a:lnTo>
                      <a:pt x="406792" y="542389"/>
                    </a:lnTo>
                    <a:cubicBezTo>
                      <a:pt x="406792" y="460368"/>
                      <a:pt x="340302" y="393877"/>
                      <a:pt x="258281" y="393877"/>
                    </a:cubicBezTo>
                    <a:cubicBezTo>
                      <a:pt x="176260" y="393877"/>
                      <a:pt x="109770" y="460368"/>
                      <a:pt x="109770" y="542389"/>
                    </a:cubicBezTo>
                    <a:lnTo>
                      <a:pt x="112162" y="554238"/>
                    </a:lnTo>
                    <a:lnTo>
                      <a:pt x="0" y="554238"/>
                    </a:lnTo>
                    <a:lnTo>
                      <a:pt x="0" y="26517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43D01EF8-BF99-45ED-A8AF-F7D02F94AE77}"/>
                  </a:ext>
                </a:extLst>
              </p:cNvPr>
              <p:cNvSpPr/>
              <p:nvPr/>
            </p:nvSpPr>
            <p:spPr>
              <a:xfrm>
                <a:off x="3482133" y="5736793"/>
                <a:ext cx="249844" cy="249844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1B4CBF5E-9814-4897-B78E-3653FF1D87CD}"/>
                  </a:ext>
                </a:extLst>
              </p:cNvPr>
              <p:cNvSpPr/>
              <p:nvPr/>
            </p:nvSpPr>
            <p:spPr>
              <a:xfrm>
                <a:off x="2377985" y="5736793"/>
                <a:ext cx="249844" cy="249844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F6C50279-1CFE-44AD-9DA0-9302B1DE865E}"/>
                  </a:ext>
                </a:extLst>
              </p:cNvPr>
              <p:cNvSpPr/>
              <p:nvPr/>
            </p:nvSpPr>
            <p:spPr>
              <a:xfrm>
                <a:off x="3155585" y="5740754"/>
                <a:ext cx="249844" cy="249844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8004C3F1-FD4D-47E6-A87B-1663F730B904}"/>
                  </a:ext>
                </a:extLst>
              </p:cNvPr>
              <p:cNvSpPr/>
              <p:nvPr/>
            </p:nvSpPr>
            <p:spPr>
              <a:xfrm>
                <a:off x="2750747" y="5316897"/>
                <a:ext cx="1117062" cy="440280"/>
              </a:xfrm>
              <a:custGeom>
                <a:avLst/>
                <a:gdLst>
                  <a:gd name="connsiteX0" fmla="*/ 0 w 1647825"/>
                  <a:gd name="connsiteY0" fmla="*/ 0 h 861719"/>
                  <a:gd name="connsiteX1" fmla="*/ 1647825 w 1647825"/>
                  <a:gd name="connsiteY1" fmla="*/ 0 h 861719"/>
                  <a:gd name="connsiteX2" fmla="*/ 1647825 w 1647825"/>
                  <a:gd name="connsiteY2" fmla="*/ 485091 h 861719"/>
                  <a:gd name="connsiteX3" fmla="*/ 1647825 w 1647825"/>
                  <a:gd name="connsiteY3" fmla="*/ 618832 h 861719"/>
                  <a:gd name="connsiteX4" fmla="*/ 1647825 w 1647825"/>
                  <a:gd name="connsiteY4" fmla="*/ 861719 h 861719"/>
                  <a:gd name="connsiteX5" fmla="*/ 1413440 w 1647825"/>
                  <a:gd name="connsiteY5" fmla="*/ 861719 h 861719"/>
                  <a:gd name="connsiteX6" fmla="*/ 1412616 w 1647825"/>
                  <a:gd name="connsiteY6" fmla="*/ 860496 h 861719"/>
                  <a:gd name="connsiteX7" fmla="*/ 1264013 w 1647825"/>
                  <a:gd name="connsiteY7" fmla="*/ 798943 h 861719"/>
                  <a:gd name="connsiteX8" fmla="*/ 1115410 w 1647825"/>
                  <a:gd name="connsiteY8" fmla="*/ 860496 h 861719"/>
                  <a:gd name="connsiteX9" fmla="*/ 1114586 w 1647825"/>
                  <a:gd name="connsiteY9" fmla="*/ 861719 h 861719"/>
                  <a:gd name="connsiteX10" fmla="*/ 940242 w 1647825"/>
                  <a:gd name="connsiteY10" fmla="*/ 861719 h 861719"/>
                  <a:gd name="connsiteX11" fmla="*/ 907566 w 1647825"/>
                  <a:gd name="connsiteY11" fmla="*/ 834760 h 861719"/>
                  <a:gd name="connsiteX12" fmla="*/ 781472 w 1647825"/>
                  <a:gd name="connsiteY12" fmla="*/ 796243 h 861719"/>
                  <a:gd name="connsiteX13" fmla="*/ 655378 w 1647825"/>
                  <a:gd name="connsiteY13" fmla="*/ 834760 h 861719"/>
                  <a:gd name="connsiteX14" fmla="*/ 622703 w 1647825"/>
                  <a:gd name="connsiteY14" fmla="*/ 861719 h 861719"/>
                  <a:gd name="connsiteX15" fmla="*/ 0 w 1647825"/>
                  <a:gd name="connsiteY15" fmla="*/ 861719 h 861719"/>
                  <a:gd name="connsiteX16" fmla="*/ 0 w 1647825"/>
                  <a:gd name="connsiteY16" fmla="*/ 618832 h 861719"/>
                  <a:gd name="connsiteX17" fmla="*/ 0 w 1647825"/>
                  <a:gd name="connsiteY17" fmla="*/ 485091 h 861719"/>
                  <a:gd name="connsiteX0" fmla="*/ 0 w 1647825"/>
                  <a:gd name="connsiteY0" fmla="*/ 0 h 861719"/>
                  <a:gd name="connsiteX1" fmla="*/ 1647825 w 1647825"/>
                  <a:gd name="connsiteY1" fmla="*/ 0 h 861719"/>
                  <a:gd name="connsiteX2" fmla="*/ 1647825 w 1647825"/>
                  <a:gd name="connsiteY2" fmla="*/ 485091 h 861719"/>
                  <a:gd name="connsiteX3" fmla="*/ 1647825 w 1647825"/>
                  <a:gd name="connsiteY3" fmla="*/ 618832 h 861719"/>
                  <a:gd name="connsiteX4" fmla="*/ 1647825 w 1647825"/>
                  <a:gd name="connsiteY4" fmla="*/ 861719 h 861719"/>
                  <a:gd name="connsiteX5" fmla="*/ 1413440 w 1647825"/>
                  <a:gd name="connsiteY5" fmla="*/ 861719 h 861719"/>
                  <a:gd name="connsiteX6" fmla="*/ 1412616 w 1647825"/>
                  <a:gd name="connsiteY6" fmla="*/ 860496 h 861719"/>
                  <a:gd name="connsiteX7" fmla="*/ 1264013 w 1647825"/>
                  <a:gd name="connsiteY7" fmla="*/ 798943 h 861719"/>
                  <a:gd name="connsiteX8" fmla="*/ 1115410 w 1647825"/>
                  <a:gd name="connsiteY8" fmla="*/ 860496 h 861719"/>
                  <a:gd name="connsiteX9" fmla="*/ 1114586 w 1647825"/>
                  <a:gd name="connsiteY9" fmla="*/ 861719 h 861719"/>
                  <a:gd name="connsiteX10" fmla="*/ 940242 w 1647825"/>
                  <a:gd name="connsiteY10" fmla="*/ 861719 h 861719"/>
                  <a:gd name="connsiteX11" fmla="*/ 907566 w 1647825"/>
                  <a:gd name="connsiteY11" fmla="*/ 834760 h 861719"/>
                  <a:gd name="connsiteX12" fmla="*/ 781472 w 1647825"/>
                  <a:gd name="connsiteY12" fmla="*/ 796243 h 861719"/>
                  <a:gd name="connsiteX13" fmla="*/ 655378 w 1647825"/>
                  <a:gd name="connsiteY13" fmla="*/ 834760 h 861719"/>
                  <a:gd name="connsiteX14" fmla="*/ 622703 w 1647825"/>
                  <a:gd name="connsiteY14" fmla="*/ 861719 h 861719"/>
                  <a:gd name="connsiteX15" fmla="*/ 0 w 1647825"/>
                  <a:gd name="connsiteY15" fmla="*/ 861719 h 861719"/>
                  <a:gd name="connsiteX16" fmla="*/ 0 w 1647825"/>
                  <a:gd name="connsiteY16" fmla="*/ 618832 h 861719"/>
                  <a:gd name="connsiteX17" fmla="*/ 0 w 1647825"/>
                  <a:gd name="connsiteY17" fmla="*/ 0 h 861719"/>
                  <a:gd name="connsiteX0" fmla="*/ 0 w 1647825"/>
                  <a:gd name="connsiteY0" fmla="*/ 0 h 861719"/>
                  <a:gd name="connsiteX1" fmla="*/ 1647825 w 1647825"/>
                  <a:gd name="connsiteY1" fmla="*/ 0 h 861719"/>
                  <a:gd name="connsiteX2" fmla="*/ 1647825 w 1647825"/>
                  <a:gd name="connsiteY2" fmla="*/ 485091 h 861719"/>
                  <a:gd name="connsiteX3" fmla="*/ 1647825 w 1647825"/>
                  <a:gd name="connsiteY3" fmla="*/ 618832 h 861719"/>
                  <a:gd name="connsiteX4" fmla="*/ 1647825 w 1647825"/>
                  <a:gd name="connsiteY4" fmla="*/ 861719 h 861719"/>
                  <a:gd name="connsiteX5" fmla="*/ 1413440 w 1647825"/>
                  <a:gd name="connsiteY5" fmla="*/ 861719 h 861719"/>
                  <a:gd name="connsiteX6" fmla="*/ 1412616 w 1647825"/>
                  <a:gd name="connsiteY6" fmla="*/ 860496 h 861719"/>
                  <a:gd name="connsiteX7" fmla="*/ 1264013 w 1647825"/>
                  <a:gd name="connsiteY7" fmla="*/ 798943 h 861719"/>
                  <a:gd name="connsiteX8" fmla="*/ 1115410 w 1647825"/>
                  <a:gd name="connsiteY8" fmla="*/ 860496 h 861719"/>
                  <a:gd name="connsiteX9" fmla="*/ 1114586 w 1647825"/>
                  <a:gd name="connsiteY9" fmla="*/ 861719 h 861719"/>
                  <a:gd name="connsiteX10" fmla="*/ 940242 w 1647825"/>
                  <a:gd name="connsiteY10" fmla="*/ 861719 h 861719"/>
                  <a:gd name="connsiteX11" fmla="*/ 907566 w 1647825"/>
                  <a:gd name="connsiteY11" fmla="*/ 834760 h 861719"/>
                  <a:gd name="connsiteX12" fmla="*/ 781472 w 1647825"/>
                  <a:gd name="connsiteY12" fmla="*/ 796243 h 861719"/>
                  <a:gd name="connsiteX13" fmla="*/ 655378 w 1647825"/>
                  <a:gd name="connsiteY13" fmla="*/ 834760 h 861719"/>
                  <a:gd name="connsiteX14" fmla="*/ 622703 w 1647825"/>
                  <a:gd name="connsiteY14" fmla="*/ 861719 h 861719"/>
                  <a:gd name="connsiteX15" fmla="*/ 0 w 1647825"/>
                  <a:gd name="connsiteY15" fmla="*/ 861719 h 861719"/>
                  <a:gd name="connsiteX16" fmla="*/ 0 w 1647825"/>
                  <a:gd name="connsiteY16" fmla="*/ 0 h 861719"/>
                  <a:gd name="connsiteX0" fmla="*/ 0 w 1647825"/>
                  <a:gd name="connsiteY0" fmla="*/ 0 h 861719"/>
                  <a:gd name="connsiteX1" fmla="*/ 1647825 w 1647825"/>
                  <a:gd name="connsiteY1" fmla="*/ 0 h 861719"/>
                  <a:gd name="connsiteX2" fmla="*/ 1647825 w 1647825"/>
                  <a:gd name="connsiteY2" fmla="*/ 485091 h 861719"/>
                  <a:gd name="connsiteX3" fmla="*/ 1647825 w 1647825"/>
                  <a:gd name="connsiteY3" fmla="*/ 861719 h 861719"/>
                  <a:gd name="connsiteX4" fmla="*/ 1413440 w 1647825"/>
                  <a:gd name="connsiteY4" fmla="*/ 861719 h 861719"/>
                  <a:gd name="connsiteX5" fmla="*/ 1412616 w 1647825"/>
                  <a:gd name="connsiteY5" fmla="*/ 860496 h 861719"/>
                  <a:gd name="connsiteX6" fmla="*/ 1264013 w 1647825"/>
                  <a:gd name="connsiteY6" fmla="*/ 798943 h 861719"/>
                  <a:gd name="connsiteX7" fmla="*/ 1115410 w 1647825"/>
                  <a:gd name="connsiteY7" fmla="*/ 860496 h 861719"/>
                  <a:gd name="connsiteX8" fmla="*/ 1114586 w 1647825"/>
                  <a:gd name="connsiteY8" fmla="*/ 861719 h 861719"/>
                  <a:gd name="connsiteX9" fmla="*/ 940242 w 1647825"/>
                  <a:gd name="connsiteY9" fmla="*/ 861719 h 861719"/>
                  <a:gd name="connsiteX10" fmla="*/ 907566 w 1647825"/>
                  <a:gd name="connsiteY10" fmla="*/ 834760 h 861719"/>
                  <a:gd name="connsiteX11" fmla="*/ 781472 w 1647825"/>
                  <a:gd name="connsiteY11" fmla="*/ 796243 h 861719"/>
                  <a:gd name="connsiteX12" fmla="*/ 655378 w 1647825"/>
                  <a:gd name="connsiteY12" fmla="*/ 834760 h 861719"/>
                  <a:gd name="connsiteX13" fmla="*/ 622703 w 1647825"/>
                  <a:gd name="connsiteY13" fmla="*/ 861719 h 861719"/>
                  <a:gd name="connsiteX14" fmla="*/ 0 w 1647825"/>
                  <a:gd name="connsiteY14" fmla="*/ 861719 h 861719"/>
                  <a:gd name="connsiteX15" fmla="*/ 0 w 1647825"/>
                  <a:gd name="connsiteY15" fmla="*/ 0 h 861719"/>
                  <a:gd name="connsiteX0" fmla="*/ 0 w 1647825"/>
                  <a:gd name="connsiteY0" fmla="*/ 0 h 861719"/>
                  <a:gd name="connsiteX1" fmla="*/ 1647825 w 1647825"/>
                  <a:gd name="connsiteY1" fmla="*/ 0 h 861719"/>
                  <a:gd name="connsiteX2" fmla="*/ 1647825 w 1647825"/>
                  <a:gd name="connsiteY2" fmla="*/ 861719 h 861719"/>
                  <a:gd name="connsiteX3" fmla="*/ 1413440 w 1647825"/>
                  <a:gd name="connsiteY3" fmla="*/ 861719 h 861719"/>
                  <a:gd name="connsiteX4" fmla="*/ 1412616 w 1647825"/>
                  <a:gd name="connsiteY4" fmla="*/ 860496 h 861719"/>
                  <a:gd name="connsiteX5" fmla="*/ 1264013 w 1647825"/>
                  <a:gd name="connsiteY5" fmla="*/ 798943 h 861719"/>
                  <a:gd name="connsiteX6" fmla="*/ 1115410 w 1647825"/>
                  <a:gd name="connsiteY6" fmla="*/ 860496 h 861719"/>
                  <a:gd name="connsiteX7" fmla="*/ 1114586 w 1647825"/>
                  <a:gd name="connsiteY7" fmla="*/ 861719 h 861719"/>
                  <a:gd name="connsiteX8" fmla="*/ 940242 w 1647825"/>
                  <a:gd name="connsiteY8" fmla="*/ 861719 h 861719"/>
                  <a:gd name="connsiteX9" fmla="*/ 907566 w 1647825"/>
                  <a:gd name="connsiteY9" fmla="*/ 834760 h 861719"/>
                  <a:gd name="connsiteX10" fmla="*/ 781472 w 1647825"/>
                  <a:gd name="connsiteY10" fmla="*/ 796243 h 861719"/>
                  <a:gd name="connsiteX11" fmla="*/ 655378 w 1647825"/>
                  <a:gd name="connsiteY11" fmla="*/ 834760 h 861719"/>
                  <a:gd name="connsiteX12" fmla="*/ 622703 w 1647825"/>
                  <a:gd name="connsiteY12" fmla="*/ 861719 h 861719"/>
                  <a:gd name="connsiteX13" fmla="*/ 0 w 1647825"/>
                  <a:gd name="connsiteY13" fmla="*/ 861719 h 861719"/>
                  <a:gd name="connsiteX14" fmla="*/ 0 w 1647825"/>
                  <a:gd name="connsiteY14" fmla="*/ 0 h 86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47825" h="861719">
                    <a:moveTo>
                      <a:pt x="0" y="0"/>
                    </a:moveTo>
                    <a:lnTo>
                      <a:pt x="1647825" y="0"/>
                    </a:lnTo>
                    <a:lnTo>
                      <a:pt x="1647825" y="861719"/>
                    </a:lnTo>
                    <a:lnTo>
                      <a:pt x="1413440" y="861719"/>
                    </a:lnTo>
                    <a:lnTo>
                      <a:pt x="1412616" y="860496"/>
                    </a:lnTo>
                    <a:cubicBezTo>
                      <a:pt x="1374585" y="822466"/>
                      <a:pt x="1322046" y="798943"/>
                      <a:pt x="1264013" y="798943"/>
                    </a:cubicBezTo>
                    <a:cubicBezTo>
                      <a:pt x="1205980" y="798943"/>
                      <a:pt x="1153441" y="822466"/>
                      <a:pt x="1115410" y="860496"/>
                    </a:cubicBezTo>
                    <a:lnTo>
                      <a:pt x="1114586" y="861719"/>
                    </a:lnTo>
                    <a:lnTo>
                      <a:pt x="940242" y="861719"/>
                    </a:lnTo>
                    <a:lnTo>
                      <a:pt x="907566" y="834760"/>
                    </a:lnTo>
                    <a:cubicBezTo>
                      <a:pt x="871572" y="810442"/>
                      <a:pt x="828180" y="796243"/>
                      <a:pt x="781472" y="796243"/>
                    </a:cubicBezTo>
                    <a:cubicBezTo>
                      <a:pt x="734764" y="796243"/>
                      <a:pt x="691372" y="810442"/>
                      <a:pt x="655378" y="834760"/>
                    </a:cubicBezTo>
                    <a:lnTo>
                      <a:pt x="622703" y="861719"/>
                    </a:lnTo>
                    <a:lnTo>
                      <a:pt x="0" y="86171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10A56C53-4F9F-4D78-B9D3-1495C1D64FC7}"/>
                  </a:ext>
                </a:extLst>
              </p:cNvPr>
              <p:cNvSpPr/>
              <p:nvPr/>
            </p:nvSpPr>
            <p:spPr bwMode="auto">
              <a:xfrm>
                <a:off x="2798368" y="5135880"/>
                <a:ext cx="1030385" cy="149540"/>
              </a:xfrm>
              <a:custGeom>
                <a:avLst/>
                <a:gdLst>
                  <a:gd name="connsiteX0" fmla="*/ 418346 w 836692"/>
                  <a:gd name="connsiteY0" fmla="*/ 0 h 825241"/>
                  <a:gd name="connsiteX1" fmla="*/ 836692 w 836692"/>
                  <a:gd name="connsiteY1" fmla="*/ 812516 h 825241"/>
                  <a:gd name="connsiteX2" fmla="*/ 836032 w 836692"/>
                  <a:gd name="connsiteY2" fmla="*/ 825241 h 825241"/>
                  <a:gd name="connsiteX3" fmla="*/ 661 w 836692"/>
                  <a:gd name="connsiteY3" fmla="*/ 825241 h 825241"/>
                  <a:gd name="connsiteX4" fmla="*/ 0 w 836692"/>
                  <a:gd name="connsiteY4" fmla="*/ 812516 h 825241"/>
                  <a:gd name="connsiteX5" fmla="*/ 418346 w 836692"/>
                  <a:gd name="connsiteY5" fmla="*/ 0 h 825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6692" h="825241">
                    <a:moveTo>
                      <a:pt x="418346" y="0"/>
                    </a:moveTo>
                    <a:cubicBezTo>
                      <a:pt x="649392" y="0"/>
                      <a:pt x="836692" y="363776"/>
                      <a:pt x="836692" y="812516"/>
                    </a:cubicBezTo>
                    <a:lnTo>
                      <a:pt x="836032" y="825241"/>
                    </a:lnTo>
                    <a:lnTo>
                      <a:pt x="661" y="825241"/>
                    </a:lnTo>
                    <a:lnTo>
                      <a:pt x="0" y="812516"/>
                    </a:lnTo>
                    <a:cubicBezTo>
                      <a:pt x="0" y="363776"/>
                      <a:pt x="187300" y="0"/>
                      <a:pt x="41834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393399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pptxe34_トラックのマーク</dc:title>
  <dc:subject>pptxe34_トラックのマーク</dc:subject>
  <dc:creator>でじけろお</dc:creator>
  <cp:revision>1</cp:revision>
  <dcterms:created xsi:type="dcterms:W3CDTF">2018-05-20T00:31:01Z</dcterms:created>
  <dcterms:modified xsi:type="dcterms:W3CDTF">2020-07-21T04:06:16Z</dcterms:modified>
  <cp:version>1</cp:version>
</cp:coreProperties>
</file>